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4"/>
  </p:sldMasterIdLst>
  <p:notesMasterIdLst>
    <p:notesMasterId r:id="rId16"/>
  </p:notesMasterIdLst>
  <p:handoutMasterIdLst>
    <p:handoutMasterId r:id="rId17"/>
  </p:handoutMasterIdLst>
  <p:sldIdLst>
    <p:sldId id="283" r:id="rId5"/>
    <p:sldId id="284" r:id="rId6"/>
    <p:sldId id="263" r:id="rId7"/>
    <p:sldId id="269" r:id="rId8"/>
    <p:sldId id="270" r:id="rId9"/>
    <p:sldId id="271" r:id="rId10"/>
    <p:sldId id="272" r:id="rId11"/>
    <p:sldId id="294" r:id="rId12"/>
    <p:sldId id="291" r:id="rId13"/>
    <p:sldId id="292" r:id="rId14"/>
    <p:sldId id="296" r:id="rId1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3A3DA"/>
    <a:srgbClr val="FFE9A3"/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45A6E1-86AE-4610-8D85-76B6DD62F274}" v="8" dt="2023-09-05T06:46:17.7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31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es Hooyman" userId="d604caa0-c748-4ed4-9379-1374c2c28772" providerId="ADAL" clId="{3345A6E1-86AE-4610-8D85-76B6DD62F274}"/>
    <pc:docChg chg="undo custSel delSld modSld">
      <pc:chgData name="Kees Hooyman" userId="d604caa0-c748-4ed4-9379-1374c2c28772" providerId="ADAL" clId="{3345A6E1-86AE-4610-8D85-76B6DD62F274}" dt="2023-09-05T06:55:08.377" v="12" actId="1076"/>
      <pc:docMkLst>
        <pc:docMk/>
      </pc:docMkLst>
      <pc:sldChg chg="del">
        <pc:chgData name="Kees Hooyman" userId="d604caa0-c748-4ed4-9379-1374c2c28772" providerId="ADAL" clId="{3345A6E1-86AE-4610-8D85-76B6DD62F274}" dt="2023-05-01T10:17:04.892" v="0" actId="47"/>
        <pc:sldMkLst>
          <pc:docMk/>
          <pc:sldMk cId="3393434415" sldId="262"/>
        </pc:sldMkLst>
      </pc:sldChg>
      <pc:sldChg chg="modSp mod modAnim">
        <pc:chgData name="Kees Hooyman" userId="d604caa0-c748-4ed4-9379-1374c2c28772" providerId="ADAL" clId="{3345A6E1-86AE-4610-8D85-76B6DD62F274}" dt="2023-09-05T06:46:17.726" v="10"/>
        <pc:sldMkLst>
          <pc:docMk/>
          <pc:sldMk cId="4168437997" sldId="263"/>
        </pc:sldMkLst>
        <pc:spChg chg="mod">
          <ac:chgData name="Kees Hooyman" userId="d604caa0-c748-4ed4-9379-1374c2c28772" providerId="ADAL" clId="{3345A6E1-86AE-4610-8D85-76B6DD62F274}" dt="2023-09-05T06:45:58.950" v="7"/>
          <ac:spMkLst>
            <pc:docMk/>
            <pc:sldMk cId="4168437997" sldId="263"/>
            <ac:spMk id="10" creationId="{6227BBB7-8E8D-4410-9B60-7610BAA74A87}"/>
          </ac:spMkLst>
        </pc:spChg>
      </pc:sldChg>
      <pc:sldChg chg="del">
        <pc:chgData name="Kees Hooyman" userId="d604caa0-c748-4ed4-9379-1374c2c28772" providerId="ADAL" clId="{3345A6E1-86AE-4610-8D85-76B6DD62F274}" dt="2023-05-01T10:17:19.914" v="1" actId="47"/>
        <pc:sldMkLst>
          <pc:docMk/>
          <pc:sldMk cId="339472234" sldId="265"/>
        </pc:sldMkLst>
      </pc:sldChg>
      <pc:sldChg chg="del">
        <pc:chgData name="Kees Hooyman" userId="d604caa0-c748-4ed4-9379-1374c2c28772" providerId="ADAL" clId="{3345A6E1-86AE-4610-8D85-76B6DD62F274}" dt="2023-05-01T10:17:04.892" v="0" actId="47"/>
        <pc:sldMkLst>
          <pc:docMk/>
          <pc:sldMk cId="646015618" sldId="266"/>
        </pc:sldMkLst>
      </pc:sldChg>
      <pc:sldChg chg="modSp mod">
        <pc:chgData name="Kees Hooyman" userId="d604caa0-c748-4ed4-9379-1374c2c28772" providerId="ADAL" clId="{3345A6E1-86AE-4610-8D85-76B6DD62F274}" dt="2023-09-05T06:55:08.377" v="12" actId="1076"/>
        <pc:sldMkLst>
          <pc:docMk/>
          <pc:sldMk cId="2610031606" sldId="272"/>
        </pc:sldMkLst>
        <pc:picChg chg="mod">
          <ac:chgData name="Kees Hooyman" userId="d604caa0-c748-4ed4-9379-1374c2c28772" providerId="ADAL" clId="{3345A6E1-86AE-4610-8D85-76B6DD62F274}" dt="2023-09-05T06:55:08.377" v="12" actId="1076"/>
          <ac:picMkLst>
            <pc:docMk/>
            <pc:sldMk cId="2610031606" sldId="272"/>
            <ac:picMk id="7" creationId="{94EE2915-47C2-43EF-BB77-C16C63E4A11B}"/>
          </ac:picMkLst>
        </pc:picChg>
      </pc:sldChg>
      <pc:sldChg chg="del">
        <pc:chgData name="Kees Hooyman" userId="d604caa0-c748-4ed4-9379-1374c2c28772" providerId="ADAL" clId="{3345A6E1-86AE-4610-8D85-76B6DD62F274}" dt="2023-05-01T10:17:19.914" v="1" actId="47"/>
        <pc:sldMkLst>
          <pc:docMk/>
          <pc:sldMk cId="2167885054" sldId="273"/>
        </pc:sldMkLst>
      </pc:sldChg>
      <pc:sldChg chg="del">
        <pc:chgData name="Kees Hooyman" userId="d604caa0-c748-4ed4-9379-1374c2c28772" providerId="ADAL" clId="{3345A6E1-86AE-4610-8D85-76B6DD62F274}" dt="2023-05-01T10:17:04.892" v="0" actId="47"/>
        <pc:sldMkLst>
          <pc:docMk/>
          <pc:sldMk cId="1266007075" sldId="275"/>
        </pc:sldMkLst>
      </pc:sldChg>
      <pc:sldChg chg="del">
        <pc:chgData name="Kees Hooyman" userId="d604caa0-c748-4ed4-9379-1374c2c28772" providerId="ADAL" clId="{3345A6E1-86AE-4610-8D85-76B6DD62F274}" dt="2023-05-01T10:17:04.892" v="0" actId="47"/>
        <pc:sldMkLst>
          <pc:docMk/>
          <pc:sldMk cId="3508412147" sldId="279"/>
        </pc:sldMkLst>
      </pc:sldChg>
      <pc:sldChg chg="del">
        <pc:chgData name="Kees Hooyman" userId="d604caa0-c748-4ed4-9379-1374c2c28772" providerId="ADAL" clId="{3345A6E1-86AE-4610-8D85-76B6DD62F274}" dt="2023-05-01T10:17:19.914" v="1" actId="47"/>
        <pc:sldMkLst>
          <pc:docMk/>
          <pc:sldMk cId="182249665" sldId="285"/>
        </pc:sldMkLst>
      </pc:sldChg>
      <pc:sldChg chg="del">
        <pc:chgData name="Kees Hooyman" userId="d604caa0-c748-4ed4-9379-1374c2c28772" providerId="ADAL" clId="{3345A6E1-86AE-4610-8D85-76B6DD62F274}" dt="2023-05-01T10:17:04.892" v="0" actId="47"/>
        <pc:sldMkLst>
          <pc:docMk/>
          <pc:sldMk cId="355643226" sldId="289"/>
        </pc:sldMkLst>
      </pc:sldChg>
      <pc:sldChg chg="del">
        <pc:chgData name="Kees Hooyman" userId="d604caa0-c748-4ed4-9379-1374c2c28772" providerId="ADAL" clId="{3345A6E1-86AE-4610-8D85-76B6DD62F274}" dt="2023-05-01T10:17:04.892" v="0" actId="47"/>
        <pc:sldMkLst>
          <pc:docMk/>
          <pc:sldMk cId="4154502090" sldId="290"/>
        </pc:sldMkLst>
      </pc:sldChg>
      <pc:sldChg chg="del">
        <pc:chgData name="Kees Hooyman" userId="d604caa0-c748-4ed4-9379-1374c2c28772" providerId="ADAL" clId="{3345A6E1-86AE-4610-8D85-76B6DD62F274}" dt="2023-05-01T10:17:19.914" v="1" actId="47"/>
        <pc:sldMkLst>
          <pc:docMk/>
          <pc:sldMk cId="1351174453" sldId="297"/>
        </pc:sldMkLst>
      </pc:sldChg>
      <pc:sldChg chg="del">
        <pc:chgData name="Kees Hooyman" userId="d604caa0-c748-4ed4-9379-1374c2c28772" providerId="ADAL" clId="{3345A6E1-86AE-4610-8D85-76B6DD62F274}" dt="2023-05-01T10:17:04.892" v="0" actId="47"/>
        <pc:sldMkLst>
          <pc:docMk/>
          <pc:sldMk cId="4056310940" sldId="29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682468A-F8DF-4E9A-98A9-7A4A4C22BA05}" type="datetime1">
              <a:rPr lang="nl-NL" smtClean="0"/>
              <a:t>5-9-2023</a:t>
            </a:fld>
            <a:endParaRPr 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D92CB86-0DB9-4A70-B1CF-B23508471F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5764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901C9C1-8869-4164-9103-760A82EA1CDD}" type="datetime1">
              <a:rPr lang="nl-NL" smtClean="0"/>
              <a:t>5-9-2023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l"/>
              <a:t>Klik om de tekststijlen van het model te bewerken</a:t>
            </a:r>
            <a:endParaRPr lang="en-US"/>
          </a:p>
          <a:p>
            <a:pPr lvl="1" rtl="0"/>
            <a:r>
              <a:rPr lang="nl"/>
              <a:t>Tweede niveau</a:t>
            </a:r>
          </a:p>
          <a:p>
            <a:pPr lvl="2" rtl="0"/>
            <a:r>
              <a:rPr lang="nl"/>
              <a:t>Derde niveau</a:t>
            </a:r>
          </a:p>
          <a:p>
            <a:pPr lvl="3" rtl="0"/>
            <a:r>
              <a:rPr lang="nl"/>
              <a:t>Vierde niveau</a:t>
            </a:r>
          </a:p>
          <a:p>
            <a:pPr lvl="4" rtl="0"/>
            <a:r>
              <a:rPr lang="nl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2B151B-D7D1-48E5-8230-5AADBC794F8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927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working on laptops&#10;&#10;Description automatically generated with low confidence">
            <a:extLst>
              <a:ext uri="{FF2B5EF4-FFF2-40B4-BE49-F238E27FC236}">
                <a16:creationId xmlns:a16="http://schemas.microsoft.com/office/drawing/2014/main" id="{FF894D76-F6D9-DE06-6232-5CB2F6946F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7" b="88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2CACBFC-7A2E-16AD-89A4-D9814A68A5AD}"/>
              </a:ext>
            </a:extLst>
          </p:cNvPr>
          <p:cNvSpPr/>
          <p:nvPr userDrawn="1"/>
        </p:nvSpPr>
        <p:spPr>
          <a:xfrm>
            <a:off x="0" y="4072379"/>
            <a:ext cx="7418895" cy="21442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89FDEFA-6BF6-8051-C279-C1B723B699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107" y="5627801"/>
            <a:ext cx="5514680" cy="461913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endParaRPr lang="nl-NL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E9BBF395-D793-B316-4214-08E52506BD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8609" y="4307165"/>
            <a:ext cx="5781675" cy="108585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3E341B6-5586-BF0F-569D-6E8D34DF9FA4}"/>
              </a:ext>
            </a:extLst>
          </p:cNvPr>
          <p:cNvSpPr/>
          <p:nvPr userDrawn="1"/>
        </p:nvSpPr>
        <p:spPr>
          <a:xfrm>
            <a:off x="0" y="6787299"/>
            <a:ext cx="12192000" cy="801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FE49AC2-A781-C2D7-56CF-44B0B817D929}"/>
              </a:ext>
            </a:extLst>
          </p:cNvPr>
          <p:cNvSpPr/>
          <p:nvPr userDrawn="1"/>
        </p:nvSpPr>
        <p:spPr>
          <a:xfrm>
            <a:off x="0" y="6711099"/>
            <a:ext cx="12192000" cy="801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8226353"/>
      </p:ext>
    </p:extLst>
  </p:cSld>
  <p:clrMapOvr>
    <a:masterClrMapping/>
  </p:clrMapOvr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07D5C-D9AA-DBDD-6CD2-464A9948E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F1C137-3648-CA47-F092-50B57250B5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5-9-2023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9070F7-3346-6845-9D89-D98633C51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EF34B6-C4A1-A5EA-3751-8ED92A303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AF24259-C46E-486D-13BD-F7D9DD6E01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502235"/>
      </p:ext>
    </p:extLst>
  </p:cSld>
  <p:clrMapOvr>
    <a:masterClrMapping/>
  </p:clrMapOvr>
  <p:hf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F17872-E3C1-96F0-6BE3-BF20CBE741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5-9-2023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821528-047D-B4E2-9A74-C1293EA79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D4C78-F363-E813-C19B-3237E968A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16D93B0-798F-825F-450D-ECB5700424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372591"/>
      </p:ext>
    </p:extLst>
  </p:cSld>
  <p:clrMapOvr>
    <a:masterClrMapping/>
  </p:clrMapOvr>
  <p:hf sldNum="0"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18573-D552-E020-A568-90A1D15E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4D408-968C-2A90-3CE0-1715969DA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C12098-FDEE-8752-B92E-8514EE6AB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798B6-EAEB-F29F-F17B-165EE2BD7F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5-9-2023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CE02D6-C788-27C5-4E94-4F46179C1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73E32D-129F-3A2A-B255-53FAA9CFC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47A643C-9937-C7CD-CE09-D4C32C3643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187535"/>
      </p:ext>
    </p:extLst>
  </p:cSld>
  <p:clrMapOvr>
    <a:masterClrMapping/>
  </p:clrMapOvr>
  <p:hf sldNum="0"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0F481-5F15-42C9-5C85-70B2B8AB2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301744-C81D-18B6-4507-28B4EC6E60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6126B7-2874-486C-00BC-9A55A25FE7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656CB6-85D4-F4E8-BC84-EB03011177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5-9-2023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0C53F4-79BC-0880-313B-4504FFE75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F05F1B-97E3-17B7-6117-EB946F961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B487CFC-F01A-3759-D3BB-AC493FEEB1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19539"/>
      </p:ext>
    </p:extLst>
  </p:cSld>
  <p:clrMapOvr>
    <a:masterClrMapping/>
  </p:clrMapOvr>
  <p:hf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545B-FDCF-2B24-68ED-C7D7C21C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520" y="1709738"/>
            <a:ext cx="497493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38A11-664C-5117-CAF8-B853DB263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520" y="4589463"/>
            <a:ext cx="497493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A picture containing text, computer, person, computer&#10;&#10;Description automatically generated">
            <a:extLst>
              <a:ext uri="{FF2B5EF4-FFF2-40B4-BE49-F238E27FC236}">
                <a16:creationId xmlns:a16="http://schemas.microsoft.com/office/drawing/2014/main" id="{484FDCB2-C67F-0A8E-1BCF-EEFFB47F5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97283"/>
      </p:ext>
    </p:extLst>
  </p:cSld>
  <p:clrMapOvr>
    <a:masterClrMapping/>
  </p:clrMapOvr>
  <p:hf sldNum="0"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545B-FDCF-2B24-68ED-C7D7C21C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520" y="1709738"/>
            <a:ext cx="497493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38A11-664C-5117-CAF8-B853DB263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520" y="4589463"/>
            <a:ext cx="497493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picture containing text, person, computer, working&#10;&#10;Description automatically generated">
            <a:extLst>
              <a:ext uri="{FF2B5EF4-FFF2-40B4-BE49-F238E27FC236}">
                <a16:creationId xmlns:a16="http://schemas.microsoft.com/office/drawing/2014/main" id="{502FC33D-AD8F-8E99-6B5C-C6AF8B7D5B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44438"/>
      </p:ext>
    </p:extLst>
  </p:cSld>
  <p:clrMapOvr>
    <a:masterClrMapping/>
  </p:clrMapOvr>
  <p:hf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545B-FDCF-2B24-68ED-C7D7C21C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520" y="1709738"/>
            <a:ext cx="497493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38A11-664C-5117-CAF8-B853DB263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520" y="4589463"/>
            <a:ext cx="497493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picture containing person, computer, using, working&#10;&#10;Description automatically generated">
            <a:extLst>
              <a:ext uri="{FF2B5EF4-FFF2-40B4-BE49-F238E27FC236}">
                <a16:creationId xmlns:a16="http://schemas.microsoft.com/office/drawing/2014/main" id="{2E398C98-3ABB-4C6A-6ADE-F9B172EE11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47418"/>
      </p:ext>
    </p:extLst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545B-FDCF-2B24-68ED-C7D7C21C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520" y="1709738"/>
            <a:ext cx="497493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38A11-664C-5117-CAF8-B853DB263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520" y="4589463"/>
            <a:ext cx="497493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Two people looking at a computer&#10;&#10;Description automatically generated with medium confidence">
            <a:extLst>
              <a:ext uri="{FF2B5EF4-FFF2-40B4-BE49-F238E27FC236}">
                <a16:creationId xmlns:a16="http://schemas.microsoft.com/office/drawing/2014/main" id="{742D135A-C8A1-5F31-6170-C3728BD3C5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67417"/>
      </p:ext>
    </p:extLst>
  </p:cSld>
  <p:clrMapOvr>
    <a:masterClrMapping/>
  </p:clrMapOvr>
  <p:hf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DD79E-F585-169C-B4E6-0F07358C1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45596-7079-3BF8-3A9D-1116E00B4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59464-347C-922E-6429-05D92A32C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235865D-D752-0CBE-7CAE-D5EC088E8E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749D48-7CB3-AD2C-B70C-0CB386477C8E}"/>
              </a:ext>
            </a:extLst>
          </p:cNvPr>
          <p:cNvSpPr/>
          <p:nvPr userDrawn="1"/>
        </p:nvSpPr>
        <p:spPr>
          <a:xfrm>
            <a:off x="0" y="6787299"/>
            <a:ext cx="12192000" cy="801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DE129C-16F2-4B70-9C8F-F7DBF10C45A7}"/>
              </a:ext>
            </a:extLst>
          </p:cNvPr>
          <p:cNvSpPr/>
          <p:nvPr userDrawn="1"/>
        </p:nvSpPr>
        <p:spPr>
          <a:xfrm>
            <a:off x="0" y="6711099"/>
            <a:ext cx="12192000" cy="801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5507503"/>
      </p:ext>
    </p:extLst>
  </p:cSld>
  <p:clrMapOvr>
    <a:masterClrMapping/>
  </p:clrMapOvr>
  <p:hf sldNum="0"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DD79E-F585-169C-B4E6-0F07358C1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45596-7079-3BF8-3A9D-1116E00B4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59464-347C-922E-6429-05D92A32C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235865D-D752-0CBE-7CAE-D5EC088E8E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749D48-7CB3-AD2C-B70C-0CB386477C8E}"/>
              </a:ext>
            </a:extLst>
          </p:cNvPr>
          <p:cNvSpPr/>
          <p:nvPr userDrawn="1"/>
        </p:nvSpPr>
        <p:spPr>
          <a:xfrm>
            <a:off x="0" y="6787299"/>
            <a:ext cx="12192000" cy="801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DE129C-16F2-4B70-9C8F-F7DBF10C45A7}"/>
              </a:ext>
            </a:extLst>
          </p:cNvPr>
          <p:cNvSpPr/>
          <p:nvPr userDrawn="1"/>
        </p:nvSpPr>
        <p:spPr>
          <a:xfrm>
            <a:off x="0" y="6711099"/>
            <a:ext cx="12192000" cy="801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3013816"/>
      </p:ext>
    </p:extLst>
  </p:cSld>
  <p:clrMapOvr>
    <a:masterClrMapping/>
  </p:clrMapOvr>
  <p:hf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691B6-6E83-DB2E-ACE5-AF4735A37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24FAE-2A3F-12D3-0C11-0BE4F90B51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B48D99-8B32-33F8-AA41-042889B32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153EA6-5A8D-0C17-0A4B-3193CCF5FB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5-9-2023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BCA096-6C13-A0BC-6626-FC5AD7208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9809E3-F96D-1310-23D3-509079A14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FEF05B1-34CA-8517-8305-281A9B8D9C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63073"/>
      </p:ext>
    </p:extLst>
  </p:cSld>
  <p:clrMapOvr>
    <a:masterClrMapping/>
  </p:clrMapOvr>
  <p:hf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05D4D-871E-8BCD-B34D-02468AE6D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55815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06B2A0-0B20-1EED-8C0E-08530BAB3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01768"/>
            <a:ext cx="5157787" cy="823912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Helvetica Rounded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7E741D-71AB-3434-D1D0-439892AD9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30641"/>
            <a:ext cx="5157787" cy="40590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962D2-5EF7-B23E-34C7-9BBF95E1C1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01768"/>
            <a:ext cx="5183188" cy="823912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Helvetica Rounded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AB27D6-11FA-9365-F03E-C2AF83238C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30641"/>
            <a:ext cx="5183188" cy="4059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23414E-DA5E-0711-FD25-3F346AA0BC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5-9-2023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7BCCE9-486E-24D5-ED10-F4A9757F2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18B593-DB50-4E13-44E0-AD85C4A7D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01A973A-5CDD-12E4-C601-B3B77BCD4A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11657"/>
      </p:ext>
    </p:extLst>
  </p:cSld>
  <p:clrMapOvr>
    <a:masterClrMapping/>
  </p:clrMapOvr>
  <p:hf sldNum="0"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2F6548-4F64-2FB3-7057-9051E33C0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417921" cy="558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B9342-CC7E-16E4-16A9-27909A1AB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6039"/>
            <a:ext cx="10515600" cy="4800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32BBB-0781-D392-84C5-ED29CAD5BF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fld id="{3A98EE3D-8CD1-4C3F-BD1C-C98C9596463C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666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3" r:id="rId2"/>
    <p:sldLayoutId id="2147483761" r:id="rId3"/>
    <p:sldLayoutId id="2147483763" r:id="rId4"/>
    <p:sldLayoutId id="2147483762" r:id="rId5"/>
    <p:sldLayoutId id="2147483752" r:id="rId6"/>
    <p:sldLayoutId id="2147483760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Helvetica Rounded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22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http://www.spatiegebruik.nl/imagedb/groot/img01061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0.png"/><Relationship Id="rId4" Type="http://schemas.openxmlformats.org/officeDocument/2006/relationships/image" Target="../media/image60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png"/><Relationship Id="rId4" Type="http://schemas.openxmlformats.org/officeDocument/2006/relationships/image" Target="../media/image6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0.png"/><Relationship Id="rId4" Type="http://schemas.openxmlformats.org/officeDocument/2006/relationships/image" Target="../media/image70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81.png"/><Relationship Id="rId5" Type="http://schemas.openxmlformats.org/officeDocument/2006/relationships/image" Target="../media/image24.png"/><Relationship Id="rId4" Type="http://schemas.openxmlformats.org/officeDocument/2006/relationships/image" Target="../media/image7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FCB02E9-D820-E496-63D8-E35A76260C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107" y="5571157"/>
            <a:ext cx="5514680" cy="461913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Een</a:t>
            </a:r>
            <a:r>
              <a:rPr lang="en-US" b="1" dirty="0"/>
              <a:t> </a:t>
            </a:r>
            <a:r>
              <a:rPr lang="en-US" b="1" dirty="0" err="1"/>
              <a:t>wereld</a:t>
            </a:r>
            <a:r>
              <a:rPr lang="en-US" b="1" dirty="0"/>
              <a:t> van </a:t>
            </a:r>
            <a:r>
              <a:rPr lang="en-US" b="1" dirty="0" err="1"/>
              <a:t>verschil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2499098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>
            <a:extLst>
              <a:ext uri="{FF2B5EF4-FFF2-40B4-BE49-F238E27FC236}">
                <a16:creationId xmlns:a16="http://schemas.microsoft.com/office/drawing/2014/main" id="{6227BBB7-8E8D-4410-9B60-7610BAA74A87}"/>
              </a:ext>
            </a:extLst>
          </p:cNvPr>
          <p:cNvSpPr txBox="1"/>
          <p:nvPr/>
        </p:nvSpPr>
        <p:spPr>
          <a:xfrm>
            <a:off x="838200" y="1412128"/>
            <a:ext cx="65532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Het rendement van een ledlamp is 56%. Als de lamp drie uur brandt geeft hij 484 kilojoule licht.</a:t>
            </a:r>
          </a:p>
          <a:p>
            <a:pPr>
              <a:spcBef>
                <a:spcPts val="1200"/>
              </a:spcBef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drie uur tijd verbruikt de lamp  …..  kilojoule elektrische energie.</a:t>
            </a:r>
          </a:p>
          <a:p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Rond af op een geheel getal.</a:t>
            </a:r>
            <a:endParaRPr lang="nl-NL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graphicFrame>
        <p:nvGraphicFramePr>
          <p:cNvPr id="14" name="Tabel 4">
            <a:extLst>
              <a:ext uri="{FF2B5EF4-FFF2-40B4-BE49-F238E27FC236}">
                <a16:creationId xmlns:a16="http://schemas.microsoft.com/office/drawing/2014/main" id="{6A8D0823-E45B-4B28-8C58-07288BF476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5122004"/>
              </p:ext>
            </p:extLst>
          </p:nvPr>
        </p:nvGraphicFramePr>
        <p:xfrm>
          <a:off x="1391647" y="4476236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100 %</a:t>
                      </a: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b="1" dirty="0"/>
                        <a:t>56 %</a:t>
                      </a:r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 dirty="0"/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sp>
        <p:nvSpPr>
          <p:cNvPr id="11" name="Title 10">
            <a:extLst>
              <a:ext uri="{FF2B5EF4-FFF2-40B4-BE49-F238E27FC236}">
                <a16:creationId xmlns:a16="http://schemas.microsoft.com/office/drawing/2014/main" id="{BFEDBBC6-1EE0-058B-7E27-4A2949460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Voorbeeld</a:t>
            </a:r>
            <a:r>
              <a:rPr lang="en-US" dirty="0"/>
              <a:t> 3 – </a:t>
            </a:r>
            <a:r>
              <a:rPr lang="en-US" dirty="0" err="1"/>
              <a:t>Ledlamp</a:t>
            </a:r>
            <a:endParaRPr lang="nl-NL" dirty="0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26703067-D838-4981-AD84-699DE2F331E3}"/>
              </a:ext>
            </a:extLst>
          </p:cNvPr>
          <p:cNvGrpSpPr/>
          <p:nvPr/>
        </p:nvGrpSpPr>
        <p:grpSpPr>
          <a:xfrm>
            <a:off x="2873132" y="3753292"/>
            <a:ext cx="882869" cy="561071"/>
            <a:chOff x="2882657" y="3235628"/>
            <a:chExt cx="882869" cy="561071"/>
          </a:xfrm>
        </p:grpSpPr>
        <p:cxnSp>
          <p:nvCxnSpPr>
            <p:cNvPr id="7" name="Rechte verbindingslijn met pijl 6">
              <a:extLst>
                <a:ext uri="{FF2B5EF4-FFF2-40B4-BE49-F238E27FC236}">
                  <a16:creationId xmlns:a16="http://schemas.microsoft.com/office/drawing/2014/main" id="{88866EF9-3186-4F93-81BF-2FA39F842C9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82657" y="3796699"/>
              <a:ext cx="882869" cy="0"/>
            </a:xfrm>
            <a:prstGeom prst="straightConnector1">
              <a:avLst/>
            </a:prstGeom>
            <a:ln w="53975" cmpd="dbl">
              <a:solidFill>
                <a:srgbClr val="0070C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kstvak 12">
                  <a:extLst>
                    <a:ext uri="{FF2B5EF4-FFF2-40B4-BE49-F238E27FC236}">
                      <a16:creationId xmlns:a16="http://schemas.microsoft.com/office/drawing/2014/main" id="{8F68333B-7993-48B1-8374-D5E2BD402DD0}"/>
                    </a:ext>
                  </a:extLst>
                </p:cNvPr>
                <p:cNvSpPr txBox="1"/>
                <p:nvPr/>
              </p:nvSpPr>
              <p:spPr>
                <a:xfrm>
                  <a:off x="3004385" y="3235628"/>
                  <a:ext cx="643293" cy="4970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f>
                          <m:fPr>
                            <m:ctrlPr>
                              <a:rPr lang="nl-NL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l-NL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100</m:t>
                            </m:r>
                          </m:num>
                          <m:den>
                            <m:r>
                              <a:rPr lang="nl-NL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56</m:t>
                            </m:r>
                          </m:den>
                        </m:f>
                      </m:oMath>
                    </m:oMathPara>
                  </a14:m>
                  <a:endParaRPr lang="nl-NL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3" name="Tekstvak 12">
                  <a:extLst>
                    <a:ext uri="{FF2B5EF4-FFF2-40B4-BE49-F238E27FC236}">
                      <a16:creationId xmlns:a16="http://schemas.microsoft.com/office/drawing/2014/main" id="{8F68333B-7993-48B1-8374-D5E2BD402D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4385" y="3235628"/>
                  <a:ext cx="643293" cy="497059"/>
                </a:xfrm>
                <a:prstGeom prst="rect">
                  <a:avLst/>
                </a:prstGeom>
                <a:blipFill>
                  <a:blip r:embed="rId3"/>
                  <a:stretch>
                    <a:fillRect b="-2469"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5740A215-136B-4D7E-B940-E5C230E4BDF4}"/>
                  </a:ext>
                </a:extLst>
              </p:cNvPr>
              <p:cNvSpPr txBox="1"/>
              <p:nvPr/>
            </p:nvSpPr>
            <p:spPr>
              <a:xfrm>
                <a:off x="6897257" y="3710193"/>
                <a:ext cx="4476246" cy="16871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4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factor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  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484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nl-NL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100</m:t>
                          </m:r>
                        </m:num>
                        <m:den>
                          <m:r>
                            <a:rPr lang="nl-NL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56</m:t>
                          </m:r>
                        </m:den>
                      </m:f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864</m:t>
                      </m:r>
                    </m:oMath>
                  </m:oMathPara>
                </a14:m>
                <a:endParaRPr lang="nl-NL" sz="24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via</m:t>
                      </m:r>
                      <m:r>
                        <a:rPr lang="nl-NL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1:  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484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56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×100=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864</m:t>
                      </m:r>
                    </m:oMath>
                  </m:oMathPara>
                </a14:m>
                <a:endParaRPr lang="nl-NL" sz="1800" b="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5740A215-136B-4D7E-B940-E5C230E4BD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7257" y="3710193"/>
                <a:ext cx="4476246" cy="16871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kstvak 20">
                <a:extLst>
                  <a:ext uri="{FF2B5EF4-FFF2-40B4-BE49-F238E27FC236}">
                    <a16:creationId xmlns:a16="http://schemas.microsoft.com/office/drawing/2014/main" id="{DBA676D7-DAAC-4792-AAA5-1ADAE7730D56}"/>
                  </a:ext>
                </a:extLst>
              </p:cNvPr>
              <p:cNvSpPr txBox="1"/>
              <p:nvPr/>
            </p:nvSpPr>
            <p:spPr>
              <a:xfrm>
                <a:off x="6897257" y="5681898"/>
                <a:ext cx="44762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120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24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antwoord</m:t>
                    </m:r>
                    <m:r>
                      <a:rPr lang="nl-NL" sz="24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: 864 </m:t>
                    </m:r>
                    <m:r>
                      <m:rPr>
                        <m:sty m:val="p"/>
                      </m:rPr>
                      <a:rPr lang="nl-NL" sz="24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kilojoule</m:t>
                    </m:r>
                  </m:oMath>
                </a14:m>
                <a:r>
                  <a:rPr lang="nl-NL" sz="24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1" name="Tekstvak 20">
                <a:extLst>
                  <a:ext uri="{FF2B5EF4-FFF2-40B4-BE49-F238E27FC236}">
                    <a16:creationId xmlns:a16="http://schemas.microsoft.com/office/drawing/2014/main" id="{DBA676D7-DAAC-4792-AAA5-1ADAE7730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7257" y="5681898"/>
                <a:ext cx="4476246" cy="461665"/>
              </a:xfrm>
              <a:prstGeom prst="rect">
                <a:avLst/>
              </a:prstGeom>
              <a:blipFill>
                <a:blip r:embed="rId5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F39A6126-2798-2FE0-48D9-FABCDB010F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0886596"/>
              </p:ext>
            </p:extLst>
          </p:nvPr>
        </p:nvGraphicFramePr>
        <p:xfrm>
          <a:off x="1391647" y="4476236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100 %</a:t>
                      </a: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b="1" dirty="0"/>
                        <a:t>56 %</a:t>
                      </a:r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. . . . ?</a:t>
                      </a: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484 kilojoule</a:t>
                      </a:r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pic>
        <p:nvPicPr>
          <p:cNvPr id="1026" name="Picture 2" descr="Warm witte LED lampen, LEDs in bodem, standaard transparante kap, Ø45">
            <a:extLst>
              <a:ext uri="{FF2B5EF4-FFF2-40B4-BE49-F238E27FC236}">
                <a16:creationId xmlns:a16="http://schemas.microsoft.com/office/drawing/2014/main" id="{911F6C7B-81EE-6B33-4DE6-C3F4D2B214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6" b="13885"/>
          <a:stretch/>
        </p:blipFill>
        <p:spPr bwMode="auto">
          <a:xfrm>
            <a:off x="7779210" y="1095808"/>
            <a:ext cx="2835860" cy="229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ijl: U-vormig 1">
            <a:extLst>
              <a:ext uri="{FF2B5EF4-FFF2-40B4-BE49-F238E27FC236}">
                <a16:creationId xmlns:a16="http://schemas.microsoft.com/office/drawing/2014/main" id="{48312EA6-914E-C102-1DD8-BEFE1B1C645E}"/>
              </a:ext>
            </a:extLst>
          </p:cNvPr>
          <p:cNvSpPr/>
          <p:nvPr/>
        </p:nvSpPr>
        <p:spPr>
          <a:xfrm rot="10800000" flipV="1">
            <a:off x="3090125" y="4817186"/>
            <a:ext cx="396000" cy="39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036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570"/>
    </mc:Choice>
    <mc:Fallback xmlns="">
      <p:transition spd="slow" advTm="67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2" grpId="0" animBg="1"/>
    </p:bldLst>
  </p:timing>
  <p:extLst>
    <p:ext uri="{3A86A75C-4F4B-4683-9AE1-C65F6400EC91}">
      <p14:laserTraceLst xmlns:p14="http://schemas.microsoft.com/office/powerpoint/2010/main">
        <p14:tracePtLst>
          <p14:tracePt t="5107" x="6670675" y="2138363"/>
          <p14:tracePt t="5379" x="6653213" y="2130425"/>
          <p14:tracePt t="5390" x="6643688" y="2130425"/>
          <p14:tracePt t="5402" x="6634163" y="2130425"/>
          <p14:tracePt t="5413" x="6634163" y="2120900"/>
          <p14:tracePt t="5424" x="6626225" y="2120900"/>
          <p14:tracePt t="5458" x="6616700" y="2120900"/>
          <p14:tracePt t="5460" x="6608763" y="2120900"/>
          <p14:tracePt t="5481" x="6599238" y="2120900"/>
          <p14:tracePt t="5503" x="6581775" y="2120900"/>
          <p14:tracePt t="5505" x="6564313" y="2112963"/>
          <p14:tracePt t="5527" x="6529388" y="2093913"/>
          <p14:tracePt t="5548" x="6511925" y="2076450"/>
          <p14:tracePt t="5571" x="6475413" y="2051050"/>
          <p14:tracePt t="5572" x="6440488" y="2041525"/>
          <p14:tracePt t="5593" x="6405563" y="2024063"/>
          <p14:tracePt t="5604" x="6378575" y="2006600"/>
          <p14:tracePt t="5617" x="6351588" y="1997075"/>
          <p14:tracePt t="5627" x="6316663" y="1970088"/>
          <p14:tracePt t="5638" x="6299200" y="1962150"/>
          <p14:tracePt t="5649" x="6281738" y="1944688"/>
          <p14:tracePt t="5661" x="6272213" y="1935163"/>
          <p14:tracePt t="5673" x="6254750" y="1917700"/>
          <p14:tracePt t="5683" x="6237288" y="1900238"/>
          <p14:tracePt t="5695" x="6219825" y="1882775"/>
          <p14:tracePt t="5707" x="6202363" y="1865313"/>
          <p14:tracePt t="5717" x="6167438" y="1847850"/>
          <p14:tracePt t="5728" x="6130925" y="1811338"/>
          <p14:tracePt t="5740" x="6105525" y="1785938"/>
          <p14:tracePt t="5751" x="6069013" y="1758950"/>
          <p14:tracePt t="5762" x="6043613" y="1741488"/>
          <p14:tracePt t="5774" x="6007100" y="1724025"/>
          <p14:tracePt t="5784" x="5989638" y="1724025"/>
          <p14:tracePt t="5797" x="5972175" y="1704975"/>
          <p14:tracePt t="5806" x="5954713" y="1704975"/>
          <p14:tracePt t="5818" x="5919788" y="1697038"/>
          <p14:tracePt t="5829" x="5910263" y="1670050"/>
          <p14:tracePt t="5841" x="5892800" y="1670050"/>
          <p14:tracePt t="5852" x="5875338" y="1670050"/>
          <p14:tracePt t="5863" x="5857875" y="1662113"/>
          <p14:tracePt t="5885" x="5848350" y="1662113"/>
          <p14:tracePt t="5897" x="5830888" y="1662113"/>
          <p14:tracePt t="5908" x="5821363" y="1662113"/>
          <p14:tracePt t="5919" x="5813425" y="1662113"/>
          <p14:tracePt t="5931" x="5795963" y="1643063"/>
          <p14:tracePt t="5942" x="5768975" y="1643063"/>
          <p14:tracePt t="5953" x="5724525" y="1617663"/>
          <p14:tracePt t="5964" x="5689600" y="1617663"/>
          <p14:tracePt t="5976" x="5662613" y="1617663"/>
          <p14:tracePt t="5987" x="5627688" y="1608138"/>
          <p14:tracePt t="5998" x="5610225" y="1608138"/>
          <p14:tracePt t="6010" x="5592763" y="1600200"/>
          <p14:tracePt t="6021" x="5575300" y="1600200"/>
          <p14:tracePt t="6876" x="5575300" y="1590675"/>
          <p14:tracePt t="8350" x="5575300" y="1581150"/>
          <p14:tracePt t="12204" x="0" y="0"/>
        </p14:tracePtLst>
        <p14:tracePtLst>
          <p14:tracePt t="13709" x="6430963" y="2200275"/>
          <p14:tracePt t="17543" x="6450013" y="2192338"/>
          <p14:tracePt t="17923" x="6450013" y="2200275"/>
          <p14:tracePt t="17925" x="6450013" y="2217738"/>
          <p14:tracePt t="17946" x="6450013" y="2254250"/>
          <p14:tracePt t="17947" x="6450013" y="2297113"/>
          <p14:tracePt t="17968" x="6440488" y="2324100"/>
          <p14:tracePt t="17970" x="6440488" y="2333625"/>
          <p14:tracePt t="17991" x="6440488" y="2359025"/>
          <p14:tracePt t="18002" x="6440488" y="2403475"/>
          <p14:tracePt t="18024" x="6430963" y="2438400"/>
          <p14:tracePt t="18036" x="6413500" y="2465388"/>
          <p14:tracePt t="18047" x="6413500" y="2492375"/>
          <p14:tracePt t="18058" x="6388100" y="2536825"/>
          <p14:tracePt t="18069" x="6378575" y="2571750"/>
          <p14:tracePt t="18080" x="6351588" y="2668588"/>
          <p14:tracePt t="18092" x="6326188" y="2740025"/>
          <p14:tracePt t="18103" x="6316663" y="2819400"/>
          <p14:tracePt t="18114" x="6308725" y="2854325"/>
          <p14:tracePt t="18127" x="6289675" y="2933700"/>
          <p14:tracePt t="18137" x="6281738" y="2951163"/>
          <p14:tracePt t="18148" x="6272213" y="2987675"/>
          <p14:tracePt t="18159" x="6264275" y="3013075"/>
          <p14:tracePt t="18179" x="6264275" y="3022600"/>
          <p14:tracePt t="18182" x="6264275" y="3040063"/>
          <p14:tracePt t="18193" x="6246813" y="3057525"/>
          <p14:tracePt t="18204" x="6246813" y="3067050"/>
          <p14:tracePt t="18217" x="6237288" y="3084513"/>
          <p14:tracePt t="18227" x="6227763" y="3101975"/>
          <p14:tracePt t="18238" x="6219825" y="3136900"/>
          <p14:tracePt t="18249" x="6210300" y="3154363"/>
          <p14:tracePt t="18261" x="6175375" y="3198813"/>
          <p14:tracePt t="18283" x="6167438" y="3216275"/>
          <p14:tracePt t="18295" x="6167438" y="3225800"/>
          <p14:tracePt t="18362" x="6157913" y="3235325"/>
          <p14:tracePt t="22679" x="0" y="0"/>
        </p14:tracePtLst>
        <p14:tracePtLst>
          <p14:tracePt t="32350" x="2782888" y="4781550"/>
          <p14:tracePt t="33088" x="2800350" y="4781550"/>
          <p14:tracePt t="33110" x="2817813" y="4781550"/>
          <p14:tracePt t="33133" x="2835275" y="4781550"/>
          <p14:tracePt t="33135" x="2862263" y="4781550"/>
          <p14:tracePt t="33156" x="2933700" y="4781550"/>
          <p14:tracePt t="33159" x="3003550" y="4781550"/>
          <p14:tracePt t="33178" x="3109913" y="4781550"/>
          <p14:tracePt t="33179" x="3216275" y="4781550"/>
          <p14:tracePt t="33201" x="3322638" y="4799013"/>
          <p14:tracePt t="33203" x="3444875" y="4799013"/>
          <p14:tracePt t="33223" x="3586163" y="4799013"/>
          <p14:tracePt t="33224" x="3648075" y="4806950"/>
          <p14:tracePt t="33246" x="3754438" y="4806950"/>
          <p14:tracePt t="33247" x="3825875" y="4806950"/>
          <p14:tracePt t="33268" x="3878263" y="4806950"/>
          <p14:tracePt t="33270" x="3932238" y="4806950"/>
          <p14:tracePt t="33290" x="3975100" y="4806950"/>
          <p14:tracePt t="33291" x="3992563" y="4806950"/>
          <p14:tracePt t="33315" x="4037013" y="4806950"/>
          <p14:tracePt t="33336" x="4073525" y="4806950"/>
          <p14:tracePt t="33338" x="4090988" y="4806950"/>
          <p14:tracePt t="33358" x="4143375" y="4806950"/>
          <p14:tracePt t="33360" x="4205288" y="4806950"/>
          <p14:tracePt t="33380" x="4294188" y="4806950"/>
          <p14:tracePt t="33381" x="4329113" y="4806950"/>
          <p14:tracePt t="33403" x="4398963" y="4806950"/>
          <p14:tracePt t="33405" x="4452938" y="4806950"/>
          <p14:tracePt t="33426" x="4487863" y="4806950"/>
          <p14:tracePt t="33427" x="4541838" y="4806950"/>
          <p14:tracePt t="33448" x="4602163" y="4806950"/>
          <p14:tracePt t="33450" x="4638675" y="4806950"/>
          <p14:tracePt t="33470" x="4718050" y="4806950"/>
          <p14:tracePt t="33473" x="4762500" y="4806950"/>
          <p14:tracePt t="33493" x="4824413" y="4806950"/>
          <p14:tracePt t="33494" x="4867275" y="4806950"/>
          <p14:tracePt t="33516" x="4886325" y="4806950"/>
          <p14:tracePt t="33517" x="4903788" y="4806950"/>
          <p14:tracePt t="34236" x="4903788" y="4789488"/>
          <p14:tracePt t="34237" x="4903788" y="4772025"/>
          <p14:tracePt t="34260" x="4903788" y="4737100"/>
          <p14:tracePt t="34281" x="4903788" y="4719638"/>
          <p14:tracePt t="34282" x="4903788" y="4702175"/>
          <p14:tracePt t="34303" x="4903788" y="4684713"/>
          <p14:tracePt t="34305" x="4903788" y="4675188"/>
          <p14:tracePt t="34326" x="4903788" y="4657725"/>
          <p14:tracePt t="34327" x="4903788" y="4648200"/>
          <p14:tracePt t="34350" x="4894263" y="4630738"/>
          <p14:tracePt t="34370" x="4894263" y="4622800"/>
          <p14:tracePt t="36635" x="4408488" y="4630738"/>
          <p14:tracePt t="36644" x="4356100" y="4630738"/>
          <p14:tracePt t="36646" x="4302125" y="4630738"/>
          <p14:tracePt t="36647" x="4284663" y="4630738"/>
          <p14:tracePt t="36650" x="4249738" y="4630738"/>
          <p14:tracePt t="36651" x="4214813" y="4630738"/>
          <p14:tracePt t="36657" x="4135438" y="4630738"/>
          <p14:tracePt t="36658" x="4054475" y="4630738"/>
          <p14:tracePt t="36659" x="3992563" y="4630738"/>
          <p14:tracePt t="36660" x="3870325" y="4630738"/>
          <p14:tracePt t="36677" x="3781425" y="4630738"/>
          <p14:tracePt t="36678" x="3709988" y="4630738"/>
          <p14:tracePt t="36699" x="3595688" y="4595813"/>
          <p14:tracePt t="36702" x="3525838" y="4586288"/>
          <p14:tracePt t="36722" x="3454400" y="4578350"/>
          <p14:tracePt t="36723" x="3375025" y="4560888"/>
          <p14:tracePt t="36744" x="3322638" y="4560888"/>
          <p14:tracePt t="36746" x="3278188" y="4560888"/>
          <p14:tracePt t="36767" x="3216275" y="4560888"/>
          <p14:tracePt t="36769" x="3198813" y="4551363"/>
          <p14:tracePt t="36789" x="3127375" y="4551363"/>
          <p14:tracePt t="36791" x="3057525" y="4551363"/>
          <p14:tracePt t="36812" x="3003550" y="4551363"/>
          <p14:tracePt t="36814" x="2959100" y="4551363"/>
          <p14:tracePt t="36835" x="2897188" y="4551363"/>
          <p14:tracePt t="36836" x="2844800" y="4551363"/>
          <p14:tracePt t="36857" x="2773363" y="4551363"/>
          <p14:tracePt t="36858" x="2755900" y="4551363"/>
          <p14:tracePt t="36879" x="2713038" y="4551363"/>
          <p14:tracePt t="36891" x="2676525" y="4551363"/>
          <p14:tracePt t="36902" x="2659063" y="4551363"/>
          <p14:tracePt t="36914" x="2641600" y="4551363"/>
          <p14:tracePt t="36924" x="2624138" y="4551363"/>
          <p14:tracePt t="36936" x="2597150" y="4551363"/>
          <p14:tracePt t="36948" x="2589213" y="4551363"/>
          <p14:tracePt t="38038" x="2589213" y="4541838"/>
          <p14:tracePt t="38050" x="2606675" y="4524375"/>
          <p14:tracePt t="38061" x="2651125" y="4479925"/>
          <p14:tracePt t="38072" x="2668588" y="4462463"/>
          <p14:tracePt t="38084" x="2730500" y="4400550"/>
          <p14:tracePt t="38094" x="2755900" y="4375150"/>
          <p14:tracePt t="38106" x="2800350" y="4357688"/>
          <p14:tracePt t="38117" x="2835275" y="4303713"/>
          <p14:tracePt t="38128" x="2862263" y="4286250"/>
          <p14:tracePt t="38139" x="2897188" y="4259263"/>
          <p14:tracePt t="38151" x="2916238" y="4224338"/>
          <p14:tracePt t="38164" x="2959100" y="4197350"/>
          <p14:tracePt t="38173" x="3003550" y="4144963"/>
          <p14:tracePt t="38184" x="3038475" y="4127500"/>
          <p14:tracePt t="38197" x="3065463" y="4110038"/>
          <p14:tracePt t="38207" x="3092450" y="4083050"/>
          <p14:tracePt t="38218" x="3136900" y="4056063"/>
          <p14:tracePt t="38230" x="3171825" y="4048125"/>
          <p14:tracePt t="38241" x="3198813" y="4003675"/>
          <p14:tracePt t="38252" x="3241675" y="3976688"/>
          <p14:tracePt t="38263" x="3278188" y="3959225"/>
          <p14:tracePt t="38274" x="3303588" y="3941763"/>
          <p14:tracePt t="38286" x="3330575" y="3914775"/>
          <p14:tracePt t="38296" x="3365500" y="3879850"/>
          <p14:tracePt t="38308" x="3409950" y="3844925"/>
          <p14:tracePt t="38319" x="3463925" y="3808413"/>
          <p14:tracePt t="38331" x="3506788" y="3773488"/>
          <p14:tracePt t="38342" x="3568700" y="3703638"/>
          <p14:tracePt t="38353" x="3640138" y="3641725"/>
          <p14:tracePt t="38364" x="3657600" y="3614738"/>
          <p14:tracePt t="38375" x="3702050" y="3570288"/>
          <p14:tracePt t="38387" x="3746500" y="3517900"/>
          <p14:tracePt t="38398" x="3798888" y="3473450"/>
          <p14:tracePt t="38409" x="3843338" y="3419475"/>
          <p14:tracePt t="38420" x="3860800" y="3402013"/>
          <p14:tracePt t="38432" x="3887788" y="3357563"/>
          <p14:tracePt t="38443" x="3905250" y="3340100"/>
          <p14:tracePt t="38454" x="3922713" y="3322638"/>
          <p14:tracePt t="38466" x="3922713" y="3295650"/>
          <p14:tracePt t="38477" x="3940175" y="3287713"/>
          <p14:tracePt t="38488" x="3940175" y="3270250"/>
          <p14:tracePt t="38500" x="3957638" y="3260725"/>
          <p14:tracePt t="38511" x="3957638" y="3252788"/>
          <p14:tracePt t="38522" x="3975100" y="3235325"/>
          <p14:tracePt t="38533" x="3992563" y="3208338"/>
          <p14:tracePt t="38545" x="4011613" y="3173413"/>
          <p14:tracePt t="38556" x="4037013" y="3146425"/>
          <p14:tracePt t="38567" x="4054475" y="3128963"/>
          <p14:tracePt t="38578" x="4054475" y="3111500"/>
          <p14:tracePt t="38589" x="4073525" y="3084513"/>
          <p14:tracePt t="38601" x="4090988" y="3049588"/>
          <p14:tracePt t="38613" x="4108450" y="3030538"/>
          <p14:tracePt t="38623" x="4108450" y="3013075"/>
          <p14:tracePt t="38635" x="4135438" y="2995613"/>
          <p14:tracePt t="38646" x="4135438" y="2987675"/>
          <p14:tracePt t="38657" x="4152900" y="2970213"/>
          <p14:tracePt t="38668" x="4160838" y="2951163"/>
          <p14:tracePt t="38680" x="4170363" y="2933700"/>
          <p14:tracePt t="38690" x="4178300" y="2916238"/>
          <p14:tracePt t="38702" x="4178300" y="2908300"/>
          <p14:tracePt t="38714" x="4187825" y="2881313"/>
          <p14:tracePt t="38724" x="4195763" y="2863850"/>
          <p14:tracePt t="38736" x="4222750" y="2836863"/>
          <p14:tracePt t="38747" x="4232275" y="2819400"/>
          <p14:tracePt t="38758" x="4249738" y="2792413"/>
          <p14:tracePt t="38769" x="4249738" y="2774950"/>
          <p14:tracePt t="38781" x="4276725" y="2747963"/>
          <p14:tracePt t="38792" x="4284663" y="2713038"/>
          <p14:tracePt t="38803" x="4319588" y="2695575"/>
          <p14:tracePt t="38814" x="4338638" y="2668588"/>
          <p14:tracePt t="38825" x="4346575" y="2651125"/>
          <p14:tracePt t="38837" x="4381500" y="2606675"/>
          <p14:tracePt t="38848" x="4391025" y="2589213"/>
          <p14:tracePt t="38859" x="4398963" y="2571750"/>
          <p14:tracePt t="38870" x="4418013" y="2554288"/>
          <p14:tracePt t="38882" x="4418013" y="2536825"/>
          <p14:tracePt t="38893" x="4435475" y="2536825"/>
          <p14:tracePt t="38904" x="4435475" y="2519363"/>
          <p14:tracePt t="38916" x="4452938" y="2500313"/>
          <p14:tracePt t="38938" x="4470400" y="2482850"/>
          <p14:tracePt t="38950" x="4470400" y="2465388"/>
          <p14:tracePt t="38961" x="4479925" y="2457450"/>
          <p14:tracePt t="38972" x="4487863" y="2457450"/>
          <p14:tracePt t="39006" x="4497388" y="2447925"/>
          <p14:tracePt t="39028" x="4497388" y="2438400"/>
          <p14:tracePt t="39073" x="4505325" y="2430463"/>
          <p14:tracePt t="39084" x="4505325" y="2420938"/>
          <p14:tracePt t="39107" x="4514850" y="2420938"/>
          <p14:tracePt t="39917" x="4514850" y="2430463"/>
          <p14:tracePt t="39928" x="4514850" y="2457450"/>
          <p14:tracePt t="39939" x="4514850" y="2500313"/>
          <p14:tracePt t="39951" x="4505325" y="2527300"/>
          <p14:tracePt t="39962" x="4497388" y="2571750"/>
          <p14:tracePt t="39973" x="4470400" y="2643188"/>
          <p14:tracePt t="39985" x="4470400" y="2730500"/>
          <p14:tracePt t="39996" x="4443413" y="2809875"/>
          <p14:tracePt t="40007" x="4435475" y="2898775"/>
          <p14:tracePt t="40018" x="4418013" y="2978150"/>
          <p14:tracePt t="40029" x="4408488" y="3067050"/>
          <p14:tracePt t="40041" x="4391025" y="3154363"/>
          <p14:tracePt t="40052" x="4381500" y="3216275"/>
          <p14:tracePt t="40063" x="4373563" y="3270250"/>
          <p14:tracePt t="40074" x="4356100" y="3332163"/>
          <p14:tracePt t="40086" x="4356100" y="3367088"/>
          <p14:tracePt t="40097" x="4356100" y="3411538"/>
          <p14:tracePt t="40108" x="4346575" y="3481388"/>
          <p14:tracePt t="40119" x="4338638" y="3517900"/>
          <p14:tracePt t="40130" x="4338638" y="3570288"/>
          <p14:tracePt t="40142" x="4311650" y="3614738"/>
          <p14:tracePt t="40153" x="4311650" y="3676650"/>
          <p14:tracePt t="40178" x="4302125" y="3756025"/>
          <p14:tracePt t="40187" x="4302125" y="3790950"/>
          <p14:tracePt t="40198" x="4302125" y="3835400"/>
          <p14:tracePt t="40209" x="4302125" y="3870325"/>
          <p14:tracePt t="40221" x="4294188" y="3914775"/>
          <p14:tracePt t="40232" x="4284663" y="3949700"/>
          <p14:tracePt t="40243" x="4276725" y="4011613"/>
          <p14:tracePt t="40254" x="4257675" y="4100513"/>
          <p14:tracePt t="40266" x="4249738" y="4179888"/>
          <p14:tracePt t="40277" x="4232275" y="4251325"/>
          <p14:tracePt t="40288" x="4205288" y="4348163"/>
          <p14:tracePt t="40300" x="4195763" y="4419600"/>
          <p14:tracePt t="40311" x="4170363" y="4524375"/>
          <p14:tracePt t="40322" x="4143375" y="4657725"/>
          <p14:tracePt t="40334" x="4143375" y="4727575"/>
          <p14:tracePt t="40345" x="4143375" y="4799013"/>
          <p14:tracePt t="40355" x="4143375" y="4851400"/>
          <p14:tracePt t="40367" x="4143375" y="4878388"/>
          <p14:tracePt t="40378" x="4143375" y="4913313"/>
          <p14:tracePt t="40389" x="4143375" y="4940300"/>
          <p14:tracePt t="40401" x="4143375" y="4967288"/>
          <p14:tracePt t="40412" x="4143375" y="4992688"/>
          <p14:tracePt t="40423" x="4143375" y="5010150"/>
          <p14:tracePt t="40434" x="4143375" y="5029200"/>
          <p14:tracePt t="40446" x="4143375" y="5046663"/>
          <p14:tracePt t="40457" x="4143375" y="5054600"/>
          <p14:tracePt t="40468" x="4143375" y="5072063"/>
          <p14:tracePt t="40479" x="4143375" y="5091113"/>
          <p14:tracePt t="40502" x="4143375" y="5108575"/>
          <p14:tracePt t="40513" x="4143375" y="5126038"/>
          <p14:tracePt t="40525" x="4143375" y="5143500"/>
          <p14:tracePt t="40536" x="4143375" y="5160963"/>
          <p14:tracePt t="40569" x="4143375" y="5170488"/>
          <p14:tracePt t="40603" x="4143375" y="5178425"/>
          <p14:tracePt t="40749" x="4152900" y="5178425"/>
          <p14:tracePt t="41089" x="0" y="0"/>
        </p14:tracePtLst>
        <p14:tracePtLst>
          <p14:tracePt t="44938" x="4849813" y="3986213"/>
          <p14:tracePt t="45317" x="4832350" y="3986213"/>
          <p14:tracePt t="45385" x="4824413" y="3986213"/>
          <p14:tracePt t="45418" x="4814888" y="3986213"/>
          <p14:tracePt t="45441" x="4805363" y="3986213"/>
          <p14:tracePt t="45463" x="4797425" y="3986213"/>
          <p14:tracePt t="45486" x="4787900" y="3986213"/>
          <p14:tracePt t="45497" x="4762500" y="3986213"/>
          <p14:tracePt t="45519" x="4745038" y="3986213"/>
          <p14:tracePt t="45542" x="4691063" y="3986213"/>
          <p14:tracePt t="45544" x="4664075" y="3986213"/>
          <p14:tracePt t="45564" x="4611688" y="3986213"/>
          <p14:tracePt t="45576" x="4505325" y="3994150"/>
          <p14:tracePt t="45587" x="4435475" y="3994150"/>
          <p14:tracePt t="45598" x="4364038" y="3994150"/>
          <p14:tracePt t="45610" x="4319588" y="3994150"/>
          <p14:tracePt t="45621" x="4284663" y="3994150"/>
          <p14:tracePt t="45644" x="4267200" y="3994150"/>
          <p14:tracePt t="45646" x="4257675" y="3994150"/>
          <p14:tracePt t="45667" x="4232275" y="3994150"/>
          <p14:tracePt t="45688" x="4195763" y="3994150"/>
          <p14:tracePt t="45690" x="4170363" y="3994150"/>
          <p14:tracePt t="45711" x="4108450" y="3968750"/>
          <p14:tracePt t="45713" x="4073525" y="3968750"/>
          <p14:tracePt t="45733" x="4029075" y="3968750"/>
          <p14:tracePt t="45734" x="4011613" y="3959225"/>
          <p14:tracePt t="45756" x="3975100" y="3949700"/>
          <p14:tracePt t="45758" x="3940175" y="3941763"/>
          <p14:tracePt t="45778" x="3887788" y="3941763"/>
          <p14:tracePt t="45780" x="3860800" y="3941763"/>
          <p14:tracePt t="45800" x="3789363" y="3932238"/>
          <p14:tracePt t="45801" x="3719513" y="3932238"/>
          <p14:tracePt t="45823" x="3648075" y="3932238"/>
          <p14:tracePt t="45825" x="3613150" y="3932238"/>
          <p14:tracePt t="45845" x="3543300" y="3932238"/>
          <p14:tracePt t="45848" x="3516313" y="3932238"/>
          <p14:tracePt t="45868" x="3463925" y="3932238"/>
          <p14:tracePt t="45869" x="3436938" y="3932238"/>
          <p14:tracePt t="45891" x="3392488" y="3932238"/>
          <p14:tracePt t="45892" x="3375025" y="3932238"/>
          <p14:tracePt t="45913" x="3340100" y="3932238"/>
          <p14:tracePt t="45915" x="3322638" y="3932238"/>
          <p14:tracePt t="45936" x="3295650" y="3932238"/>
          <p14:tracePt t="45937" x="3260725" y="3932238"/>
          <p14:tracePt t="45958" x="3206750" y="3932238"/>
          <p14:tracePt t="45960" x="3171825" y="3932238"/>
          <p14:tracePt t="45981" x="3127375" y="3932238"/>
          <p14:tracePt t="45982" x="3092450" y="3932238"/>
          <p14:tracePt t="46003" x="3065463" y="3924300"/>
          <p14:tracePt t="46004" x="3013075" y="3924300"/>
          <p14:tracePt t="46026" x="2959100" y="3924300"/>
          <p14:tracePt t="46028" x="2879725" y="3924300"/>
          <p14:tracePt t="46048" x="2844800" y="3924300"/>
          <p14:tracePt t="46049" x="2817813" y="3924300"/>
          <p14:tracePt t="46071" x="2782888" y="3924300"/>
          <p14:tracePt t="46104" x="2773363" y="3924300"/>
          <p14:tracePt t="46960" x="2792413" y="3924300"/>
          <p14:tracePt t="46971" x="2835275" y="3924300"/>
          <p14:tracePt t="46982" x="2871788" y="3924300"/>
          <p14:tracePt t="46994" x="2959100" y="3924300"/>
          <p14:tracePt t="47004" x="3065463" y="3924300"/>
          <p14:tracePt t="47015" x="3206750" y="3924300"/>
          <p14:tracePt t="47027" x="3278188" y="3924300"/>
          <p14:tracePt t="47039" x="3419475" y="3924300"/>
          <p14:tracePt t="47049" x="3560763" y="3924300"/>
          <p14:tracePt t="47061" x="3630613" y="3924300"/>
          <p14:tracePt t="47073" x="3702050" y="3924300"/>
          <p14:tracePt t="47084" x="3736975" y="3924300"/>
          <p14:tracePt t="47094" x="3754438" y="3924300"/>
          <p14:tracePt t="47106" x="3763963" y="3924300"/>
          <p14:tracePt t="47117" x="3771900" y="3924300"/>
          <p14:tracePt t="47128" x="3781425" y="3924300"/>
          <p14:tracePt t="47139" x="3789363" y="3924300"/>
          <p14:tracePt t="47171" x="3808413" y="3924300"/>
          <p14:tracePt t="47174" x="3833813" y="3924300"/>
          <p14:tracePt t="47184" x="3851275" y="3932238"/>
          <p14:tracePt t="47196" x="3887788" y="3949700"/>
          <p14:tracePt t="47207" x="3905250" y="3949700"/>
          <p14:tracePt t="47218" x="3922713" y="3949700"/>
          <p14:tracePt t="47229" x="3957638" y="3959225"/>
          <p14:tracePt t="47252" x="3975100" y="3959225"/>
          <p14:tracePt t="47264" x="3984625" y="3959225"/>
          <p14:tracePt t="47274" x="4002088" y="3959225"/>
          <p14:tracePt t="47286" x="4019550" y="3959225"/>
          <p14:tracePt t="47297" x="4054475" y="3959225"/>
          <p14:tracePt t="47308" x="4098925" y="3959225"/>
          <p14:tracePt t="47319" x="4116388" y="3959225"/>
          <p14:tracePt t="47330" x="4152900" y="3959225"/>
          <p14:tracePt t="47342" x="4170363" y="3959225"/>
          <p14:tracePt t="47387" x="4178300" y="3959225"/>
          <p14:tracePt t="47398" x="4187825" y="3959225"/>
          <p14:tracePt t="47432" x="4195763" y="3959225"/>
          <p14:tracePt t="47658" x="4195763" y="3968750"/>
          <p14:tracePt t="47679" x="4178300" y="3968750"/>
          <p14:tracePt t="47691" x="4108450" y="3968750"/>
          <p14:tracePt t="47702" x="4073525" y="3968750"/>
          <p14:tracePt t="47713" x="4029075" y="3968750"/>
          <p14:tracePt t="47725" x="3967163" y="3968750"/>
          <p14:tracePt t="47735" x="3887788" y="3968750"/>
          <p14:tracePt t="47748" x="3833813" y="3968750"/>
          <p14:tracePt t="47758" x="3781425" y="3968750"/>
          <p14:tracePt t="47770" x="3746500" y="3968750"/>
          <p14:tracePt t="47780" x="3702050" y="3968750"/>
          <p14:tracePt t="47792" x="3675063" y="3968750"/>
          <p14:tracePt t="47803" x="3630613" y="3968750"/>
          <p14:tracePt t="47814" x="3613150" y="3968750"/>
          <p14:tracePt t="47826" x="3605213" y="3968750"/>
          <p14:tracePt t="47839" x="3586163" y="3968750"/>
          <p14:tracePt t="47872" x="3568700" y="3968750"/>
          <p14:tracePt t="47904" x="3560763" y="3968750"/>
          <p14:tracePt t="47928" x="3533775" y="3968750"/>
          <p14:tracePt t="47949" x="3498850" y="3968750"/>
          <p14:tracePt t="47961" x="3481388" y="3968750"/>
          <p14:tracePt t="47972" x="3463925" y="3968750"/>
          <p14:tracePt t="48086" x="0" y="0"/>
        </p14:tracePtLst>
        <p14:tracePtLst>
          <p14:tracePt t="50530" x="3763963" y="3676650"/>
          <p14:tracePt t="50537" x="3763963" y="3667125"/>
          <p14:tracePt t="51189" x="3754438" y="3667125"/>
          <p14:tracePt t="51212" x="3754438" y="3684588"/>
          <p14:tracePt t="51213" x="3754438" y="3694113"/>
          <p14:tracePt t="51234" x="3754438" y="3711575"/>
          <p14:tracePt t="51236" x="3754438" y="3729038"/>
          <p14:tracePt t="51257" x="3754438" y="3738563"/>
          <p14:tracePt t="51259" x="3754438" y="3746500"/>
          <p14:tracePt t="51279" x="3746500" y="3765550"/>
          <p14:tracePt t="51291" x="3746500" y="3773488"/>
          <p14:tracePt t="51303" x="3746500" y="3783013"/>
          <p14:tracePt t="51313" x="3746500" y="3790950"/>
          <p14:tracePt t="51324" x="3746500" y="3808413"/>
          <p14:tracePt t="51336" x="3746500" y="3817938"/>
          <p14:tracePt t="51347" x="3736975" y="3844925"/>
          <p14:tracePt t="51371" x="3736975" y="3852863"/>
          <p14:tracePt t="51392" x="3736975" y="3870325"/>
          <p14:tracePt t="51403" x="3736975" y="3879850"/>
          <p14:tracePt t="51414" x="3729038" y="3887788"/>
          <p14:tracePt t="51427" x="3729038" y="3897313"/>
          <p14:tracePt t="51437" x="3719513" y="3897313"/>
          <p14:tracePt t="51459" x="3719513" y="3914775"/>
          <p14:tracePt t="51482" x="3719513" y="3932238"/>
          <p14:tracePt t="51505" x="3702050" y="3949700"/>
          <p14:tracePt t="51508" x="3702050" y="3968750"/>
          <p14:tracePt t="51527" x="3692525" y="3986213"/>
          <p14:tracePt t="51549" x="3692525" y="3994150"/>
          <p14:tracePt t="52652" x="3702050" y="3994150"/>
          <p14:tracePt t="52708" x="3709988" y="3994150"/>
          <p14:tracePt t="52730" x="3719513" y="4003675"/>
          <p14:tracePt t="52753" x="3719513" y="4021138"/>
          <p14:tracePt t="52764" x="3729038" y="4030663"/>
          <p14:tracePt t="52776" x="3736975" y="4038600"/>
          <p14:tracePt t="52787" x="3736975" y="4056063"/>
          <p14:tracePt t="52798" x="3754438" y="4092575"/>
          <p14:tracePt t="52809" x="3754438" y="4117975"/>
          <p14:tracePt t="52821" x="3763963" y="4127500"/>
          <p14:tracePt t="52832" x="3771900" y="4162425"/>
          <p14:tracePt t="52844" x="3789363" y="4179888"/>
          <p14:tracePt t="52854" x="3789363" y="4214813"/>
          <p14:tracePt t="52866" x="3816350" y="4241800"/>
          <p14:tracePt t="52878" x="3816350" y="4268788"/>
          <p14:tracePt t="52888" x="3816350" y="4286250"/>
          <p14:tracePt t="52899" x="3833813" y="4303713"/>
          <p14:tracePt t="52910" x="3833813" y="4321175"/>
          <p14:tracePt t="52922" x="3833813" y="4338638"/>
          <p14:tracePt t="52934" x="3833813" y="4348163"/>
          <p14:tracePt t="52956" x="3843338" y="4365625"/>
          <p14:tracePt t="52968" x="3843338" y="4383088"/>
          <p14:tracePt t="52978" x="3843338" y="4392613"/>
          <p14:tracePt t="52989" x="3843338" y="4427538"/>
          <p14:tracePt t="53001" x="3843338" y="4445000"/>
          <p14:tracePt t="53012" x="3843338" y="4479925"/>
          <p14:tracePt t="53024" x="3843338" y="4524375"/>
          <p14:tracePt t="53035" x="3843338" y="4560888"/>
          <p14:tracePt t="53046" x="3843338" y="4578350"/>
          <p14:tracePt t="53057" x="3843338" y="4622800"/>
          <p14:tracePt t="53068" x="3843338" y="4640263"/>
          <p14:tracePt t="53079" x="3843338" y="4675188"/>
          <p14:tracePt t="53091" x="3843338" y="4692650"/>
          <p14:tracePt t="53101" x="3843338" y="4710113"/>
          <p14:tracePt t="53114" x="3843338" y="4727575"/>
          <p14:tracePt t="53124" x="3851275" y="4745038"/>
          <p14:tracePt t="53135" x="3851275" y="4764088"/>
          <p14:tracePt t="53147" x="3851275" y="4772025"/>
          <p14:tracePt t="53158" x="3851275" y="4781550"/>
          <p14:tracePt t="53169" x="3851275" y="4789488"/>
          <p14:tracePt t="53180" x="3851275" y="4806950"/>
          <p14:tracePt t="53192" x="3851275" y="4816475"/>
          <p14:tracePt t="53203" x="3851275" y="4843463"/>
          <p14:tracePt t="53214" x="3851275" y="4868863"/>
          <p14:tracePt t="53226" x="3851275" y="4887913"/>
          <p14:tracePt t="53237" x="3851275" y="4905375"/>
          <p14:tracePt t="53248" x="3860800" y="4922838"/>
          <p14:tracePt t="53259" x="3860800" y="4930775"/>
          <p14:tracePt t="53270" x="3870325" y="4940300"/>
          <p14:tracePt t="53293" x="3870325" y="4957763"/>
          <p14:tracePt t="53304" x="3870325" y="4975225"/>
          <p14:tracePt t="53327" x="3870325" y="4984750"/>
          <p14:tracePt t="53350" x="3870325" y="5002213"/>
          <p14:tracePt t="53372" x="3870325" y="5019675"/>
          <p14:tracePt t="53394" x="3870325" y="5029200"/>
          <p14:tracePt t="53396" x="3870325" y="5037138"/>
          <p14:tracePt t="53418" x="3870325" y="5064125"/>
          <p14:tracePt t="53428" x="3870325" y="5081588"/>
          <p14:tracePt t="53439" x="3870325" y="5091113"/>
          <p14:tracePt t="53473" x="3870325" y="5099050"/>
          <p14:tracePt t="53484" x="3870325" y="5108575"/>
          <p14:tracePt t="53495" x="3870325" y="5126038"/>
          <p14:tracePt t="53507" x="3870325" y="5143500"/>
          <p14:tracePt t="53529" x="3870325" y="5160963"/>
          <p14:tracePt t="53530" x="3860800" y="5178425"/>
          <p14:tracePt t="53552" x="3860800" y="5195888"/>
          <p14:tracePt t="53575" x="3843338" y="5195888"/>
          <p14:tracePt t="54632" x="3851275" y="5195888"/>
          <p14:tracePt t="54666" x="3878263" y="5214938"/>
          <p14:tracePt t="54677" x="3895725" y="5232400"/>
          <p14:tracePt t="54688" x="3913188" y="5232400"/>
          <p14:tracePt t="54699" x="3975100" y="5257800"/>
          <p14:tracePt t="54710" x="4029075" y="5294313"/>
          <p14:tracePt t="54722" x="4064000" y="5302250"/>
          <p14:tracePt t="54733" x="4143375" y="5311775"/>
          <p14:tracePt t="54744" x="4187825" y="5337175"/>
          <p14:tracePt t="54756" x="4222750" y="5346700"/>
          <p14:tracePt t="54767" x="4267200" y="5356225"/>
          <p14:tracePt t="54778" x="4284663" y="5356225"/>
          <p14:tracePt t="54789" x="4302125" y="5364163"/>
          <p14:tracePt t="54801" x="4338638" y="5364163"/>
          <p14:tracePt t="54812" x="4356100" y="5373688"/>
          <p14:tracePt t="54823" x="4373563" y="5373688"/>
          <p14:tracePt t="54835" x="4418013" y="5373688"/>
          <p14:tracePt t="54846" x="4452938" y="5373688"/>
          <p14:tracePt t="54857" x="4487863" y="5373688"/>
          <p14:tracePt t="54868" x="4541838" y="5373688"/>
          <p14:tracePt t="54879" x="4567238" y="5373688"/>
          <p14:tracePt t="54890" x="4594225" y="5381625"/>
          <p14:tracePt t="54902" x="4646613" y="5381625"/>
          <p14:tracePt t="54913" x="4691063" y="5381625"/>
          <p14:tracePt t="54925" x="4718050" y="5391150"/>
          <p14:tracePt t="54936" x="4752975" y="5391150"/>
          <p14:tracePt t="54947" x="4770438" y="5408613"/>
          <p14:tracePt t="54958" x="4787900" y="5408613"/>
          <p14:tracePt t="54980" x="4805363" y="5408613"/>
          <p14:tracePt t="54992" x="4824413" y="5408613"/>
          <p14:tracePt t="55016" x="4841875" y="5408613"/>
          <p14:tracePt t="55026" x="4886325" y="5426075"/>
          <p14:tracePt t="55037" x="4903788" y="5426075"/>
          <p14:tracePt t="55048" x="4929188" y="5426075"/>
          <p14:tracePt t="55059" x="4956175" y="5426075"/>
          <p14:tracePt t="55070" x="4973638" y="5426075"/>
          <p14:tracePt t="55093" x="4983163" y="5426075"/>
          <p14:tracePt t="55094" x="4991100" y="5426075"/>
          <p14:tracePt t="55138" x="5000625" y="5426075"/>
          <p14:tracePt t="55149" x="5000625" y="5435600"/>
          <p14:tracePt t="55160" x="5018088" y="5435600"/>
          <p14:tracePt t="55172" x="5027613" y="5435600"/>
          <p14:tracePt t="55183" x="5035550" y="5435600"/>
          <p14:tracePt t="55195" x="5045075" y="5435600"/>
          <p14:tracePt t="55239" x="5053013" y="5435600"/>
          <p14:tracePt t="55274" x="0" y="0"/>
        </p14:tracePtLst>
        <p14:tracePtLst>
          <p14:tracePt t="57616" x="7800975" y="5453063"/>
          <p14:tracePt t="58120" x="7800975" y="5461000"/>
          <p14:tracePt t="58142" x="7800975" y="5487988"/>
          <p14:tracePt t="58144" x="7800975" y="5505450"/>
          <p14:tracePt t="58164" x="7800975" y="5541963"/>
          <p14:tracePt t="58166" x="7800975" y="5559425"/>
          <p14:tracePt t="58187" x="7800975" y="5602288"/>
          <p14:tracePt t="58198" x="7800975" y="5621338"/>
          <p14:tracePt t="58209" x="7800975" y="5638800"/>
          <p14:tracePt t="58220" x="7800975" y="5656263"/>
          <p14:tracePt t="58232" x="7800975" y="5700713"/>
          <p14:tracePt t="58243" x="7800975" y="5718175"/>
          <p14:tracePt t="58254" x="7800975" y="5726113"/>
          <p14:tracePt t="58265" x="7800975" y="5745163"/>
          <p14:tracePt t="58277" x="7800975" y="5753100"/>
          <p14:tracePt t="58299" x="7800975" y="5770563"/>
          <p14:tracePt t="58322" x="7800975" y="5788025"/>
          <p14:tracePt t="58324" x="7800975" y="5807075"/>
          <p14:tracePt t="59008" x="7800975" y="5815013"/>
          <p14:tracePt t="59019" x="7810500" y="5815013"/>
          <p14:tracePt t="59031" x="7862888" y="5815013"/>
          <p14:tracePt t="59042" x="7924800" y="5815013"/>
          <p14:tracePt t="59053" x="7977188" y="5815013"/>
          <p14:tracePt t="59064" x="8013700" y="5815013"/>
          <p14:tracePt t="59075" x="8083550" y="5815013"/>
          <p14:tracePt t="59087" x="8118475" y="5815013"/>
          <p14:tracePt t="59098" x="8172450" y="5815013"/>
          <p14:tracePt t="59110" x="8189913" y="5815013"/>
          <p14:tracePt t="59121" x="8224838" y="5815013"/>
          <p14:tracePt t="59143" x="8242300" y="5815013"/>
          <p14:tracePt t="59154" x="8259763" y="5815013"/>
          <p14:tracePt t="59180" x="8296275" y="5815013"/>
          <p14:tracePt t="59188" x="8321675" y="5815013"/>
          <p14:tracePt t="59199" x="8340725" y="5815013"/>
          <p14:tracePt t="59213" x="8358188" y="5815013"/>
          <p14:tracePt t="59222" x="8375650" y="5807075"/>
          <p14:tracePt t="59233" x="8383588" y="5807075"/>
          <p14:tracePt t="59245" x="8393113" y="5807075"/>
          <p14:tracePt t="60246" x="8402638" y="5807075"/>
          <p14:tracePt t="60257" x="8420100" y="5807075"/>
          <p14:tracePt t="60268" x="8445500" y="5807075"/>
          <p14:tracePt t="60281" x="8472488" y="5824538"/>
          <p14:tracePt t="60290" x="8499475" y="5832475"/>
          <p14:tracePt t="60302" x="8534400" y="5832475"/>
          <p14:tracePt t="60313" x="8561388" y="5842000"/>
          <p14:tracePt t="60324" x="8578850" y="5842000"/>
          <p14:tracePt t="60335" x="8605838" y="5842000"/>
          <p14:tracePt t="60347" x="8613775" y="5842000"/>
          <p14:tracePt t="60358" x="8623300" y="5842000"/>
          <p14:tracePt t="60370" x="8631238" y="5842000"/>
          <p14:tracePt t="60380" x="8640763" y="5842000"/>
          <p14:tracePt t="60392" x="8658225" y="5842000"/>
          <p14:tracePt t="60403" x="8675688" y="5842000"/>
          <p14:tracePt t="60415" x="8693150" y="5842000"/>
          <p14:tracePt t="60425" x="8710613" y="5842000"/>
          <p14:tracePt t="60437" x="8755063" y="5842000"/>
          <p14:tracePt t="60459" x="8772525" y="5832475"/>
          <p14:tracePt t="60471" x="8789988" y="5832475"/>
          <p14:tracePt t="60482" x="8799513" y="5832475"/>
          <p14:tracePt t="60493" x="8809038" y="5832475"/>
          <p14:tracePt t="60516" x="8826500" y="5815013"/>
          <p14:tracePt t="60527" x="8843963" y="5815013"/>
          <p14:tracePt t="60538" x="8861425" y="5815013"/>
          <p14:tracePt t="60550" x="8878888" y="5807075"/>
          <p14:tracePt t="60562" x="8896350" y="5797550"/>
          <p14:tracePt t="60583" x="8913813" y="5797550"/>
          <p14:tracePt t="61213" x="8913813" y="5788025"/>
          <p14:tracePt t="61258" x="8923338" y="5788025"/>
          <p14:tracePt t="63204" x="8923338" y="5780088"/>
          <p14:tracePt t="63374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FCB02E9-D820-E496-63D8-E35A76260C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www.vo-rekenen.nl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3957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74DA413-8653-3A02-0B07-166E7A7C2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Rekenen</a:t>
            </a:r>
            <a:r>
              <a:rPr lang="en-US" dirty="0"/>
              <a:t> met </a:t>
            </a:r>
            <a:r>
              <a:rPr lang="en-US" dirty="0" err="1"/>
              <a:t>procenten</a:t>
            </a:r>
            <a:endParaRPr lang="nl-NL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D7EE740-9FE7-3568-6815-8955967664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6087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801A5FD-4893-CE71-F986-7A45AE21F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Procenten</a:t>
            </a:r>
            <a:endParaRPr lang="nl-NL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/>
              <p:nvPr/>
            </p:nvSpPr>
            <p:spPr>
              <a:xfrm>
                <a:off x="838200" y="1816178"/>
                <a:ext cx="5814848" cy="56182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Hierbij kun je een verhoudingstabel gebruiken.</a:t>
                </a:r>
                <a:endParaRPr lang="nl-NL" sz="22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nl-NL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Een artikel in de winkel is 35% afgeprijsd en kost nu € 3,73.  Wat was de originele prijs?</a:t>
                </a:r>
                <a:endParaRPr lang="nl-NL" sz="22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2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2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nl-NL" sz="2400">
                    <a:cs typeface="Calibri" panose="020F0502020204030204" pitchFamily="34" charset="0"/>
                  </a:rPr>
                  <a:t>Via </a:t>
                </a:r>
                <a:r>
                  <a:rPr lang="nl-NL" sz="2400" dirty="0">
                    <a:cs typeface="Calibri" panose="020F0502020204030204" pitchFamily="34" charset="0"/>
                  </a:rPr>
                  <a:t>1:</a:t>
                </a:r>
                <a14:m>
                  <m:oMath xmlns:m="http://schemas.openxmlformats.org/officeDocument/2006/math">
                    <m:r>
                      <a:rPr lang="nl-NL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 </m:t>
                    </m:r>
                    <m:r>
                      <m:rPr>
                        <m:nor/>
                      </m:rPr>
                      <a:rPr lang="nl-NL" sz="24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€</m:t>
                    </m:r>
                    <m:r>
                      <a:rPr lang="nl-NL" sz="2400" b="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3,73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65×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100=</m:t>
                    </m:r>
                    <m:r>
                      <m:rPr>
                        <m:nor/>
                      </m:rPr>
                      <a:rPr lang="nl-NL" sz="24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€</m:t>
                    </m:r>
                    <m:r>
                      <a:rPr lang="nl-NL" sz="2400" b="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5,74</m:t>
                    </m:r>
                  </m:oMath>
                </a14:m>
                <a:endParaRPr lang="nl-NL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>
                  <a:spcBef>
                    <a:spcPts val="600"/>
                  </a:spcBef>
                </a:pPr>
                <a:endParaRPr lang="nl-NL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nl-NL" sz="2400" dirty="0"/>
                  <a:t>Met de factor:</a:t>
                </a:r>
                <a:endParaRPr lang="nl-NL" sz="2400" dirty="0">
                  <a:latin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nl-NL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€</m:t>
                      </m:r>
                      <m:r>
                        <a:rPr lang="nl-NL" sz="2400" i="1" dirty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3,73×</m:t>
                      </m:r>
                      <m:f>
                        <m:fPr>
                          <m:ctrlPr>
                            <a:rPr lang="nl-NL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100</m:t>
                          </m:r>
                        </m:num>
                        <m:den>
                          <m:r>
                            <a:rPr lang="nl-NL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65</m:t>
                          </m:r>
                        </m:den>
                      </m:f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nl-NL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€</m:t>
                      </m:r>
                      <m:r>
                        <m:rPr>
                          <m:nor/>
                        </m:rPr>
                        <a:rPr lang="nl-NL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5,74</m:t>
                      </m:r>
                      <m:r>
                        <m:rPr>
                          <m:nor/>
                        </m:rPr>
                        <a:rPr lang="nl-NL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</m:oMath>
                  </m:oMathPara>
                </a14:m>
                <a:endParaRPr lang="nl-NL" sz="2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>
                  <a:spcBef>
                    <a:spcPts val="600"/>
                  </a:spcBef>
                </a:pPr>
                <a:endParaRPr lang="nl-NL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endParaRPr lang="nl-NL" sz="2200" dirty="0"/>
              </a:p>
            </p:txBody>
          </p:sp>
        </mc:Choice>
        <mc:Fallback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816178"/>
                <a:ext cx="5814848" cy="5618269"/>
              </a:xfrm>
              <a:prstGeom prst="rect">
                <a:avLst/>
              </a:prstGeom>
              <a:blipFill>
                <a:blip r:embed="rId2"/>
                <a:stretch>
                  <a:fillRect l="-1364" t="-759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85477145-6890-4EB1-A775-8F64070800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263628"/>
              </p:ext>
            </p:extLst>
          </p:nvPr>
        </p:nvGraphicFramePr>
        <p:xfrm>
          <a:off x="1656080" y="3356892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/>
                        <a:t>€ 3,73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pic>
        <p:nvPicPr>
          <p:cNvPr id="12" name="Afbeelding 11" descr="boerensalade">
            <a:extLst>
              <a:ext uri="{FF2B5EF4-FFF2-40B4-BE49-F238E27FC236}">
                <a16:creationId xmlns:a16="http://schemas.microsoft.com/office/drawing/2014/main" id="{4A1C31F3-DB1A-4EA5-978D-06D704E0531C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478" y="1514561"/>
            <a:ext cx="4125595" cy="307381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" name="Tabel 4">
            <a:extLst>
              <a:ext uri="{FF2B5EF4-FFF2-40B4-BE49-F238E27FC236}">
                <a16:creationId xmlns:a16="http://schemas.microsoft.com/office/drawing/2014/main" id="{22AA5505-82C4-4AE6-98C1-CBB6D7CC7B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050172"/>
              </p:ext>
            </p:extLst>
          </p:nvPr>
        </p:nvGraphicFramePr>
        <p:xfrm>
          <a:off x="1656080" y="3356892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/>
                        <a:t>€ 3,73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/>
                        <a:t>65 %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/>
                        <a:t>100 %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sp>
        <p:nvSpPr>
          <p:cNvPr id="9" name="Pijl: U-vormig 8">
            <a:extLst>
              <a:ext uri="{FF2B5EF4-FFF2-40B4-BE49-F238E27FC236}">
                <a16:creationId xmlns:a16="http://schemas.microsoft.com/office/drawing/2014/main" id="{17309614-30E9-47B3-8DA6-FC7C63EF37CD}"/>
              </a:ext>
            </a:extLst>
          </p:cNvPr>
          <p:cNvSpPr/>
          <p:nvPr/>
        </p:nvSpPr>
        <p:spPr>
          <a:xfrm flipV="1">
            <a:off x="3405311" y="3697112"/>
            <a:ext cx="396000" cy="39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43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2A2526F-9B9E-5525-D3F3-570D1FEC5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Berekeningen</a:t>
            </a:r>
            <a:r>
              <a:rPr lang="en-US" dirty="0"/>
              <a:t> met </a:t>
            </a:r>
            <a:r>
              <a:rPr lang="en-US" dirty="0" err="1"/>
              <a:t>procenten</a:t>
            </a:r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ACE3DE4-6C6F-4F13-A4BD-607B3FE81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655" y="2356852"/>
            <a:ext cx="9896475" cy="280035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2C9C4AAC-9A01-442F-8965-97DF1C234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2356852"/>
            <a:ext cx="9848850" cy="2857500"/>
          </a:xfrm>
          <a:prstGeom prst="rect">
            <a:avLst/>
          </a:prstGeom>
        </p:spPr>
      </p:pic>
      <p:sp>
        <p:nvSpPr>
          <p:cNvPr id="19" name="Pijl: U-vormig 18">
            <a:extLst>
              <a:ext uri="{FF2B5EF4-FFF2-40B4-BE49-F238E27FC236}">
                <a16:creationId xmlns:a16="http://schemas.microsoft.com/office/drawing/2014/main" id="{B04FABF9-CE1D-4C6A-8A4F-A475B69885C0}"/>
              </a:ext>
            </a:extLst>
          </p:cNvPr>
          <p:cNvSpPr/>
          <p:nvPr/>
        </p:nvSpPr>
        <p:spPr>
          <a:xfrm>
            <a:off x="9271160" y="2936703"/>
            <a:ext cx="396000" cy="39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1" name="Pijl: U-vormig 20">
            <a:extLst>
              <a:ext uri="{FF2B5EF4-FFF2-40B4-BE49-F238E27FC236}">
                <a16:creationId xmlns:a16="http://schemas.microsoft.com/office/drawing/2014/main" id="{F91B2D1C-54EA-4B96-B845-37FBF3EF0455}"/>
              </a:ext>
            </a:extLst>
          </p:cNvPr>
          <p:cNvSpPr/>
          <p:nvPr/>
        </p:nvSpPr>
        <p:spPr>
          <a:xfrm flipV="1">
            <a:off x="9276494" y="4231745"/>
            <a:ext cx="396000" cy="39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901CF0F6-9B37-4283-8D43-2F842D9F3282}"/>
                  </a:ext>
                </a:extLst>
              </p:cNvPr>
              <p:cNvSpPr txBox="1"/>
              <p:nvPr/>
            </p:nvSpPr>
            <p:spPr>
              <a:xfrm>
                <a:off x="6829426" y="1276250"/>
                <a:ext cx="5200650" cy="1138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nl-NL" sz="20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factor</m:t>
                      </m:r>
                      <m:r>
                        <m:rPr>
                          <m:nor/>
                        </m:rPr>
                        <a:rPr lang="nl-NL" sz="20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  </m:t>
                      </m:r>
                      <m:f>
                        <m:fPr>
                          <m:ctrlPr>
                            <a:rPr lang="nl-NL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12,5</m:t>
                          </m:r>
                        </m:num>
                        <m:den>
                          <m: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=0,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125  →  0,125×84=10,5</m:t>
                      </m:r>
                    </m:oMath>
                  </m:oMathPara>
                </a14:m>
                <a:endParaRPr lang="nl-NL" sz="2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00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via</m:t>
                      </m:r>
                      <m:r>
                        <a:rPr lang="nl-NL" sz="2000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1: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84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÷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100</m:t>
                      </m:r>
                      <m:r>
                        <a:rPr lang="nl-NL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×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12,5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10,5</m:t>
                      </m:r>
                    </m:oMath>
                  </m:oMathPara>
                </a14:m>
                <a:endParaRPr lang="nl-NL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901CF0F6-9B37-4283-8D43-2F842D9F32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9426" y="1276250"/>
                <a:ext cx="5200650" cy="11385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kstvak 17">
                <a:extLst>
                  <a:ext uri="{FF2B5EF4-FFF2-40B4-BE49-F238E27FC236}">
                    <a16:creationId xmlns:a16="http://schemas.microsoft.com/office/drawing/2014/main" id="{785E3C84-7FED-4656-9D88-DD31CDD6C58C}"/>
                  </a:ext>
                </a:extLst>
              </p:cNvPr>
              <p:cNvSpPr txBox="1"/>
              <p:nvPr/>
            </p:nvSpPr>
            <p:spPr>
              <a:xfrm>
                <a:off x="6972299" y="5284026"/>
                <a:ext cx="4943476" cy="991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</a:t>
                </a:r>
                <a:r>
                  <a:rPr lang="nl-NL" sz="2000" b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actor: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a:rPr lang="nl-NL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51</m:t>
                        </m:r>
                      </m:den>
                    </m:f>
                    <m:r>
                      <a:rPr lang="nl-NL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=0,35  →  0,35×100=35%</m:t>
                    </m:r>
                  </m:oMath>
                </a14:m>
                <a:r>
                  <a:rPr lang="nl-NL" sz="2000" b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000" b="0" i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via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1:  100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÷51×18=35%</m:t>
                      </m:r>
                    </m:oMath>
                  </m:oMathPara>
                </a14:m>
                <a:endParaRPr lang="nl-NL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8" name="Tekstvak 17">
                <a:extLst>
                  <a:ext uri="{FF2B5EF4-FFF2-40B4-BE49-F238E27FC236}">
                    <a16:creationId xmlns:a16="http://schemas.microsoft.com/office/drawing/2014/main" id="{785E3C84-7FED-4656-9D88-DD31CDD6C5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2299" y="5284026"/>
                <a:ext cx="4943476" cy="99116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366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13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017FBDC-F57D-473A-B865-55D8086610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69"/>
          <a:stretch/>
        </p:blipFill>
        <p:spPr>
          <a:xfrm>
            <a:off x="1097280" y="2525707"/>
            <a:ext cx="9839325" cy="275420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7843EA6-7D2A-431C-9C84-FA07D747F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2515016"/>
            <a:ext cx="9820275" cy="279082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939CB5A-4649-1D68-AA0C-A8FF6C30B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Berekeningen</a:t>
            </a:r>
            <a:r>
              <a:rPr lang="en-US" dirty="0"/>
              <a:t> met </a:t>
            </a:r>
            <a:r>
              <a:rPr lang="en-US" dirty="0" err="1"/>
              <a:t>procenten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0322FFBD-82B1-43D6-830B-664B4D7AFDDE}"/>
                  </a:ext>
                </a:extLst>
              </p:cNvPr>
              <p:cNvSpPr txBox="1"/>
              <p:nvPr/>
            </p:nvSpPr>
            <p:spPr>
              <a:xfrm>
                <a:off x="7010401" y="1118938"/>
                <a:ext cx="4953000" cy="14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factor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  </m:t>
                      </m:r>
                      <m:f>
                        <m:fPr>
                          <m:ctrlP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80</m:t>
                          </m:r>
                        </m:num>
                        <m:den>
                          <m: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60</m:t>
                          </m:r>
                        </m:den>
                      </m:f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=1,33  →  1,33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×100=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133%</m:t>
                      </m:r>
                    </m:oMath>
                  </m:oMathPara>
                </a14:m>
                <a:endParaRPr lang="nl-NL" sz="20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via</m:t>
                      </m:r>
                      <m:r>
                        <a:rPr lang="nl-NL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1:  </m:t>
                      </m:r>
                      <m:r>
                        <a:rPr lang="nl-NL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00÷60×80=133%</m:t>
                      </m:r>
                    </m:oMath>
                  </m:oMathPara>
                </a14:m>
                <a:endParaRPr lang="nl-NL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0322FFBD-82B1-43D6-830B-664B4D7AFD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1" y="1118938"/>
                <a:ext cx="4953000" cy="14213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kstvak 14">
                <a:extLst>
                  <a:ext uri="{FF2B5EF4-FFF2-40B4-BE49-F238E27FC236}">
                    <a16:creationId xmlns:a16="http://schemas.microsoft.com/office/drawing/2014/main" id="{936C0AEB-A9BA-471A-8C53-8BD0161B0061}"/>
                  </a:ext>
                </a:extLst>
              </p:cNvPr>
              <p:cNvSpPr txBox="1"/>
              <p:nvPr/>
            </p:nvSpPr>
            <p:spPr>
              <a:xfrm>
                <a:off x="6943726" y="5112576"/>
                <a:ext cx="5076824" cy="14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factor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 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80</m:t>
                          </m:r>
                        </m:num>
                        <m:den>
                          <m: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58</m:t>
                          </m:r>
                          <m: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den>
                      </m:f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0,83  →  0,83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×100=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83%</m:t>
                      </m:r>
                    </m:oMath>
                  </m:oMathPara>
                </a14:m>
                <a:endParaRPr lang="nl-NL" sz="20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via</m:t>
                      </m:r>
                      <m:r>
                        <a:rPr lang="nl-NL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1:  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100÷580×480=83%</m:t>
                      </m:r>
                    </m:oMath>
                  </m:oMathPara>
                </a14:m>
                <a:endParaRPr lang="nl-NL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kstvak 14">
                <a:extLst>
                  <a:ext uri="{FF2B5EF4-FFF2-40B4-BE49-F238E27FC236}">
                    <a16:creationId xmlns:a16="http://schemas.microsoft.com/office/drawing/2014/main" id="{936C0AEB-A9BA-471A-8C53-8BD0161B00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3726" y="5112576"/>
                <a:ext cx="5076824" cy="14213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Pijl: U-vormig 1">
            <a:extLst>
              <a:ext uri="{FF2B5EF4-FFF2-40B4-BE49-F238E27FC236}">
                <a16:creationId xmlns:a16="http://schemas.microsoft.com/office/drawing/2014/main" id="{4C4494CF-D79F-4A4E-E197-7F4BBA5BE719}"/>
              </a:ext>
            </a:extLst>
          </p:cNvPr>
          <p:cNvSpPr/>
          <p:nvPr/>
        </p:nvSpPr>
        <p:spPr>
          <a:xfrm flipV="1">
            <a:off x="9309260" y="3041478"/>
            <a:ext cx="396000" cy="39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3" name="Pijl: U-vormig 2">
            <a:extLst>
              <a:ext uri="{FF2B5EF4-FFF2-40B4-BE49-F238E27FC236}">
                <a16:creationId xmlns:a16="http://schemas.microsoft.com/office/drawing/2014/main" id="{DA0D2DE1-9107-7E9F-9B5B-D4B24867430C}"/>
              </a:ext>
            </a:extLst>
          </p:cNvPr>
          <p:cNvSpPr/>
          <p:nvPr/>
        </p:nvSpPr>
        <p:spPr>
          <a:xfrm flipV="1">
            <a:off x="9305069" y="4365095"/>
            <a:ext cx="396000" cy="39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94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C0D2028-5E0A-D1A9-331E-2FB509E3B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Berekeningen</a:t>
            </a:r>
            <a:r>
              <a:rPr lang="en-US" dirty="0"/>
              <a:t> met </a:t>
            </a:r>
            <a:r>
              <a:rPr lang="en-US" dirty="0" err="1"/>
              <a:t>procenten</a:t>
            </a:r>
            <a:endParaRPr lang="nl-NL" dirty="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24851614-A4C2-4AB9-9A3B-E4AD2B2A3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735" y="2442577"/>
            <a:ext cx="9944100" cy="277177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C7D4A56A-A831-4D6D-83D9-A8260A665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835" y="2404477"/>
            <a:ext cx="9906000" cy="28098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kstvak 10">
                <a:extLst>
                  <a:ext uri="{FF2B5EF4-FFF2-40B4-BE49-F238E27FC236}">
                    <a16:creationId xmlns:a16="http://schemas.microsoft.com/office/drawing/2014/main" id="{E9A8A76B-37F4-4A2B-9CC7-DC00E6DC00A6}"/>
                  </a:ext>
                </a:extLst>
              </p:cNvPr>
              <p:cNvSpPr txBox="1"/>
              <p:nvPr/>
            </p:nvSpPr>
            <p:spPr>
              <a:xfrm>
                <a:off x="7667625" y="1028600"/>
                <a:ext cx="3521294" cy="1430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factor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115</m:t>
                          </m:r>
                        </m:num>
                        <m:den>
                          <m: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×80=92</m:t>
                      </m:r>
                    </m:oMath>
                  </m:oMathPara>
                </a14:m>
                <a:endParaRPr lang="nl-NL" sz="20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via</m:t>
                      </m:r>
                      <m:r>
                        <a:rPr lang="nl-NL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1:  </m:t>
                      </m:r>
                      <m:r>
                        <a:rPr lang="nl-NL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0÷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0×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115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92</m:t>
                      </m:r>
                    </m:oMath>
                  </m:oMathPara>
                </a14:m>
                <a:endParaRPr lang="nl-NL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kstvak 10">
                <a:extLst>
                  <a:ext uri="{FF2B5EF4-FFF2-40B4-BE49-F238E27FC236}">
                    <a16:creationId xmlns:a16="http://schemas.microsoft.com/office/drawing/2014/main" id="{E9A8A76B-37F4-4A2B-9CC7-DC00E6DC0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7625" y="1028600"/>
                <a:ext cx="3521294" cy="14307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kstvak 15">
                <a:extLst>
                  <a:ext uri="{FF2B5EF4-FFF2-40B4-BE49-F238E27FC236}">
                    <a16:creationId xmlns:a16="http://schemas.microsoft.com/office/drawing/2014/main" id="{28F3000A-84D8-4B05-A103-B8E8EE2FC89F}"/>
                  </a:ext>
                </a:extLst>
              </p:cNvPr>
              <p:cNvSpPr txBox="1"/>
              <p:nvPr/>
            </p:nvSpPr>
            <p:spPr>
              <a:xfrm>
                <a:off x="7877175" y="5011741"/>
                <a:ext cx="3124200" cy="14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factor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80</m:t>
                          </m:r>
                        </m:num>
                        <m:den>
                          <m: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×90=72</m:t>
                      </m:r>
                    </m:oMath>
                  </m:oMathPara>
                </a14:m>
                <a:endParaRPr lang="nl-NL" sz="20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via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1:  </m:t>
                      </m:r>
                      <m:r>
                        <a:rPr lang="nl-NL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0÷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0×80=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72</m:t>
                      </m:r>
                    </m:oMath>
                  </m:oMathPara>
                </a14:m>
                <a:endParaRPr lang="nl-NL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Tekstvak 15">
                <a:extLst>
                  <a:ext uri="{FF2B5EF4-FFF2-40B4-BE49-F238E27FC236}">
                    <a16:creationId xmlns:a16="http://schemas.microsoft.com/office/drawing/2014/main" id="{28F3000A-84D8-4B05-A103-B8E8EE2FC8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7175" y="5011741"/>
                <a:ext cx="3124200" cy="14213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Pijl: U-vormig 1">
            <a:extLst>
              <a:ext uri="{FF2B5EF4-FFF2-40B4-BE49-F238E27FC236}">
                <a16:creationId xmlns:a16="http://schemas.microsoft.com/office/drawing/2014/main" id="{DF6A6115-4E28-EBF4-B56F-0A03AD7DC54D}"/>
              </a:ext>
            </a:extLst>
          </p:cNvPr>
          <p:cNvSpPr/>
          <p:nvPr/>
        </p:nvSpPr>
        <p:spPr>
          <a:xfrm>
            <a:off x="9252110" y="2936703"/>
            <a:ext cx="396000" cy="39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3" name="Pijl: U-vormig 2">
            <a:extLst>
              <a:ext uri="{FF2B5EF4-FFF2-40B4-BE49-F238E27FC236}">
                <a16:creationId xmlns:a16="http://schemas.microsoft.com/office/drawing/2014/main" id="{245AAAA4-C55F-23A7-0A7E-E656A0101DC5}"/>
              </a:ext>
            </a:extLst>
          </p:cNvPr>
          <p:cNvSpPr/>
          <p:nvPr/>
        </p:nvSpPr>
        <p:spPr>
          <a:xfrm>
            <a:off x="9247919" y="4279370"/>
            <a:ext cx="396000" cy="39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87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833490-0F0E-BD10-80A5-CD2F51D5A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Berekeningen</a:t>
            </a:r>
            <a:r>
              <a:rPr lang="en-US" dirty="0"/>
              <a:t> met </a:t>
            </a:r>
            <a:r>
              <a:rPr lang="en-US" dirty="0" err="1"/>
              <a:t>procenten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75892EC-99EE-4DE8-82E4-4C75CFB54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2318752"/>
            <a:ext cx="9915525" cy="28956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4EE2915-47C2-43EF-BB77-C16C63E4A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130" y="2318752"/>
            <a:ext cx="9972675" cy="2886075"/>
          </a:xfrm>
          <a:prstGeom prst="rect">
            <a:avLst/>
          </a:prstGeom>
        </p:spPr>
      </p:pic>
      <p:sp>
        <p:nvSpPr>
          <p:cNvPr id="14" name="Pijl: U-vormig 13">
            <a:extLst>
              <a:ext uri="{FF2B5EF4-FFF2-40B4-BE49-F238E27FC236}">
                <a16:creationId xmlns:a16="http://schemas.microsoft.com/office/drawing/2014/main" id="{775CE5E7-9478-40F1-89EE-D46563BDF99D}"/>
              </a:ext>
            </a:extLst>
          </p:cNvPr>
          <p:cNvSpPr/>
          <p:nvPr/>
        </p:nvSpPr>
        <p:spPr>
          <a:xfrm flipH="1">
            <a:off x="9330020" y="2875989"/>
            <a:ext cx="396000" cy="39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16" name="Pijl: U-vormig 15">
            <a:extLst>
              <a:ext uri="{FF2B5EF4-FFF2-40B4-BE49-F238E27FC236}">
                <a16:creationId xmlns:a16="http://schemas.microsoft.com/office/drawing/2014/main" id="{F4964C78-68BF-4BE2-971A-B83D201CCC9F}"/>
              </a:ext>
            </a:extLst>
          </p:cNvPr>
          <p:cNvSpPr/>
          <p:nvPr/>
        </p:nvSpPr>
        <p:spPr>
          <a:xfrm flipH="1">
            <a:off x="9337047" y="4221883"/>
            <a:ext cx="396000" cy="39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kstvak 1">
                <a:extLst>
                  <a:ext uri="{FF2B5EF4-FFF2-40B4-BE49-F238E27FC236}">
                    <a16:creationId xmlns:a16="http://schemas.microsoft.com/office/drawing/2014/main" id="{8AEE6DB4-0713-04B9-E226-3779C731BF24}"/>
                  </a:ext>
                </a:extLst>
              </p:cNvPr>
              <p:cNvSpPr txBox="1"/>
              <p:nvPr/>
            </p:nvSpPr>
            <p:spPr>
              <a:xfrm>
                <a:off x="7648575" y="846935"/>
                <a:ext cx="3705225" cy="14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factor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320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100</m:t>
                          </m:r>
                        </m:num>
                        <m:den>
                          <m: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118</m:t>
                          </m:r>
                        </m:den>
                      </m:f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=271</m:t>
                      </m:r>
                    </m:oMath>
                  </m:oMathPara>
                </a14:m>
                <a:endParaRPr lang="nl-NL" sz="20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via</m:t>
                      </m:r>
                      <m:r>
                        <a:rPr lang="nl-NL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1:  32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0÷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118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100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271</m:t>
                      </m:r>
                    </m:oMath>
                  </m:oMathPara>
                </a14:m>
                <a:endParaRPr lang="nl-NL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kstvak 1">
                <a:extLst>
                  <a:ext uri="{FF2B5EF4-FFF2-40B4-BE49-F238E27FC236}">
                    <a16:creationId xmlns:a16="http://schemas.microsoft.com/office/drawing/2014/main" id="{8AEE6DB4-0713-04B9-E226-3779C731BF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8575" y="846935"/>
                <a:ext cx="3705225" cy="14213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kstvak 7">
                <a:extLst>
                  <a:ext uri="{FF2B5EF4-FFF2-40B4-BE49-F238E27FC236}">
                    <a16:creationId xmlns:a16="http://schemas.microsoft.com/office/drawing/2014/main" id="{9D8BDBF8-A92D-9037-3BF9-4265174293FC}"/>
                  </a:ext>
                </a:extLst>
              </p:cNvPr>
              <p:cNvSpPr txBox="1"/>
              <p:nvPr/>
            </p:nvSpPr>
            <p:spPr>
              <a:xfrm>
                <a:off x="7682434" y="5046384"/>
                <a:ext cx="3705225" cy="14212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factor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240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100</m:t>
                          </m:r>
                        </m:num>
                        <m:den>
                          <m: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75</m:t>
                          </m:r>
                        </m:den>
                      </m:f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=320</m:t>
                      </m:r>
                    </m:oMath>
                  </m:oMathPara>
                </a14:m>
                <a:endParaRPr lang="nl-NL" sz="20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via</m:t>
                      </m:r>
                      <m:r>
                        <a:rPr lang="nl-NL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1:  24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0÷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75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100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320</m:t>
                      </m:r>
                    </m:oMath>
                  </m:oMathPara>
                </a14:m>
                <a:endParaRPr lang="nl-NL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kstvak 7">
                <a:extLst>
                  <a:ext uri="{FF2B5EF4-FFF2-40B4-BE49-F238E27FC236}">
                    <a16:creationId xmlns:a16="http://schemas.microsoft.com/office/drawing/2014/main" id="{9D8BDBF8-A92D-9037-3BF9-4265174293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2434" y="5046384"/>
                <a:ext cx="3705225" cy="14212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003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2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>
            <a:extLst>
              <a:ext uri="{FF2B5EF4-FFF2-40B4-BE49-F238E27FC236}">
                <a16:creationId xmlns:a16="http://schemas.microsoft.com/office/drawing/2014/main" id="{6227BBB7-8E8D-4410-9B60-7610BAA74A87}"/>
              </a:ext>
            </a:extLst>
          </p:cNvPr>
          <p:cNvSpPr txBox="1"/>
          <p:nvPr/>
        </p:nvSpPr>
        <p:spPr>
          <a:xfrm>
            <a:off x="838200" y="1421002"/>
            <a:ext cx="593407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Op een middelbare school zitten nu 1586 leerlingen. Twintig jaar geleden was dat 1043.</a:t>
            </a:r>
          </a:p>
          <a:p>
            <a:pPr>
              <a:spcBef>
                <a:spcPts val="1200"/>
              </a:spcBef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twintig jaar tijd is het aantal leerlingen toegenomen met  …..  procent.</a:t>
            </a:r>
          </a:p>
          <a:p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Rond af op een decimaal.</a:t>
            </a:r>
            <a:endParaRPr lang="nl-NL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graphicFrame>
        <p:nvGraphicFramePr>
          <p:cNvPr id="14" name="Tabel 4">
            <a:extLst>
              <a:ext uri="{FF2B5EF4-FFF2-40B4-BE49-F238E27FC236}">
                <a16:creationId xmlns:a16="http://schemas.microsoft.com/office/drawing/2014/main" id="{6A8D0823-E45B-4B28-8C58-07288BF476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170748"/>
              </p:ext>
            </p:extLst>
          </p:nvPr>
        </p:nvGraphicFramePr>
        <p:xfrm>
          <a:off x="1391647" y="4257161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100 %</a:t>
                      </a: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 b="0" dirty="0"/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1.043 </a:t>
                      </a:r>
                      <a:r>
                        <a:rPr lang="nl-NL" sz="2400" dirty="0" err="1"/>
                        <a:t>leerl</a:t>
                      </a:r>
                      <a:r>
                        <a:rPr lang="nl-NL" sz="2400" dirty="0"/>
                        <a:t>.</a:t>
                      </a: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1.586 </a:t>
                      </a:r>
                      <a:r>
                        <a:rPr lang="nl-NL" sz="2400" dirty="0" err="1"/>
                        <a:t>leerl</a:t>
                      </a:r>
                      <a:r>
                        <a:rPr lang="nl-NL" sz="2400" dirty="0"/>
                        <a:t>.</a:t>
                      </a:r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sp>
        <p:nvSpPr>
          <p:cNvPr id="11" name="Title 10">
            <a:extLst>
              <a:ext uri="{FF2B5EF4-FFF2-40B4-BE49-F238E27FC236}">
                <a16:creationId xmlns:a16="http://schemas.microsoft.com/office/drawing/2014/main" id="{2E1DFA11-7ECA-86E8-610F-1783DD669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Voorbeeld</a:t>
            </a:r>
            <a:r>
              <a:rPr lang="en-US" dirty="0"/>
              <a:t> 1 – </a:t>
            </a:r>
            <a:r>
              <a:rPr lang="en-US" dirty="0" err="1"/>
              <a:t>Leerlingen</a:t>
            </a:r>
            <a:endParaRPr lang="nl-NL" dirty="0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26703067-D838-4981-AD84-699DE2F331E3}"/>
              </a:ext>
            </a:extLst>
          </p:cNvPr>
          <p:cNvGrpSpPr/>
          <p:nvPr/>
        </p:nvGrpSpPr>
        <p:grpSpPr>
          <a:xfrm>
            <a:off x="2920757" y="5529615"/>
            <a:ext cx="882869" cy="560575"/>
            <a:chOff x="2930282" y="5231026"/>
            <a:chExt cx="882869" cy="560575"/>
          </a:xfrm>
        </p:grpSpPr>
        <p:cxnSp>
          <p:nvCxnSpPr>
            <p:cNvPr id="15" name="Rechte verbindingslijn met pijl 14">
              <a:extLst>
                <a:ext uri="{FF2B5EF4-FFF2-40B4-BE49-F238E27FC236}">
                  <a16:creationId xmlns:a16="http://schemas.microsoft.com/office/drawing/2014/main" id="{B3EAA494-A4E6-47C0-8DCF-54B340B411C5}"/>
                </a:ext>
              </a:extLst>
            </p:cNvPr>
            <p:cNvCxnSpPr>
              <a:cxnSpLocks/>
            </p:cNvCxnSpPr>
            <p:nvPr/>
          </p:nvCxnSpPr>
          <p:spPr>
            <a:xfrm>
              <a:off x="2930282" y="5231026"/>
              <a:ext cx="882869" cy="0"/>
            </a:xfrm>
            <a:prstGeom prst="straightConnector1">
              <a:avLst/>
            </a:prstGeom>
            <a:ln w="53975" cmpd="dbl">
              <a:solidFill>
                <a:srgbClr val="0070C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kstvak 15">
                  <a:extLst>
                    <a:ext uri="{FF2B5EF4-FFF2-40B4-BE49-F238E27FC236}">
                      <a16:creationId xmlns:a16="http://schemas.microsoft.com/office/drawing/2014/main" id="{0CF5F2E4-3881-4022-88D6-51A1D953498A}"/>
                    </a:ext>
                  </a:extLst>
                </p:cNvPr>
                <p:cNvSpPr txBox="1"/>
                <p:nvPr/>
              </p:nvSpPr>
              <p:spPr>
                <a:xfrm>
                  <a:off x="3004579" y="5273318"/>
                  <a:ext cx="643293" cy="5182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f>
                          <m:fPr>
                            <m:ctrlPr>
                              <a:rPr lang="nl-NL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l-NL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1.586</m:t>
                            </m:r>
                          </m:num>
                          <m:den>
                            <m:r>
                              <a:rPr lang="nl-NL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1.043</m:t>
                            </m:r>
                          </m:den>
                        </m:f>
                      </m:oMath>
                    </m:oMathPara>
                  </a14:m>
                  <a:endParaRPr lang="nl-NL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6" name="Tekstvak 15">
                  <a:extLst>
                    <a:ext uri="{FF2B5EF4-FFF2-40B4-BE49-F238E27FC236}">
                      <a16:creationId xmlns:a16="http://schemas.microsoft.com/office/drawing/2014/main" id="{0CF5F2E4-3881-4022-88D6-51A1D95349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4579" y="5273318"/>
                  <a:ext cx="643293" cy="518283"/>
                </a:xfrm>
                <a:prstGeom prst="rect">
                  <a:avLst/>
                </a:prstGeom>
                <a:blipFill>
                  <a:blip r:embed="rId3"/>
                  <a:stretch>
                    <a:fillRect r="-16038"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5740A215-136B-4D7E-B940-E5C230E4BDF4}"/>
                  </a:ext>
                </a:extLst>
              </p:cNvPr>
              <p:cNvSpPr txBox="1"/>
              <p:nvPr/>
            </p:nvSpPr>
            <p:spPr>
              <a:xfrm>
                <a:off x="6437875" y="3933797"/>
                <a:ext cx="5401700" cy="13476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4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factor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  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100×</m:t>
                      </m:r>
                      <m:f>
                        <m:fPr>
                          <m:ctrlPr>
                            <a:rPr lang="nl-NL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1.586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1.043</m:t>
                          </m:r>
                        </m:den>
                      </m:f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152,1 %</m:t>
                      </m:r>
                    </m:oMath>
                  </m:oMathPara>
                </a14:m>
                <a:endParaRPr lang="nl-NL" sz="24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via</m:t>
                      </m:r>
                      <m:r>
                        <a:rPr lang="nl-NL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1:  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100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1.043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.586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152,1 %</m:t>
                      </m:r>
                    </m:oMath>
                  </m:oMathPara>
                </a14:m>
                <a:endParaRPr lang="nl-NL" sz="24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5740A215-136B-4D7E-B940-E5C230E4BD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7875" y="3933797"/>
                <a:ext cx="5401700" cy="13476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kstvak 20">
            <a:extLst>
              <a:ext uri="{FF2B5EF4-FFF2-40B4-BE49-F238E27FC236}">
                <a16:creationId xmlns:a16="http://schemas.microsoft.com/office/drawing/2014/main" id="{DBA676D7-DAAC-4792-AAA5-1ADAE7730D56}"/>
              </a:ext>
            </a:extLst>
          </p:cNvPr>
          <p:cNvSpPr txBox="1"/>
          <p:nvPr/>
        </p:nvSpPr>
        <p:spPr>
          <a:xfrm>
            <a:off x="7033250" y="5664349"/>
            <a:ext cx="4476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toename is 52,1 %</a:t>
            </a:r>
            <a:r>
              <a:rPr lang="nl-NL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074" name="Picture 2" descr="Schoolgebouw Venlo onveilig, leerlingen naar huis gestuurd | Hart van  Nederland">
            <a:extLst>
              <a:ext uri="{FF2B5EF4-FFF2-40B4-BE49-F238E27FC236}">
                <a16:creationId xmlns:a16="http://schemas.microsoft.com/office/drawing/2014/main" id="{BFDD9A0E-5B7D-C051-02E0-D5FE69EE08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4"/>
          <a:stretch/>
        </p:blipFill>
        <p:spPr bwMode="auto">
          <a:xfrm>
            <a:off x="7286625" y="1363467"/>
            <a:ext cx="3969496" cy="198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ijl: U-vormig 1">
            <a:extLst>
              <a:ext uri="{FF2B5EF4-FFF2-40B4-BE49-F238E27FC236}">
                <a16:creationId xmlns:a16="http://schemas.microsoft.com/office/drawing/2014/main" id="{6FA7BA92-E4EA-F9C3-5694-AC7EEBF3BD84}"/>
              </a:ext>
            </a:extLst>
          </p:cNvPr>
          <p:cNvSpPr/>
          <p:nvPr/>
        </p:nvSpPr>
        <p:spPr>
          <a:xfrm flipV="1">
            <a:off x="3137750" y="4607636"/>
            <a:ext cx="396000" cy="39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4245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>
            <a:extLst>
              <a:ext uri="{FF2B5EF4-FFF2-40B4-BE49-F238E27FC236}">
                <a16:creationId xmlns:a16="http://schemas.microsoft.com/office/drawing/2014/main" id="{6227BBB7-8E8D-4410-9B60-7610BAA74A87}"/>
              </a:ext>
            </a:extLst>
          </p:cNvPr>
          <p:cNvSpPr txBox="1"/>
          <p:nvPr/>
        </p:nvSpPr>
        <p:spPr>
          <a:xfrm>
            <a:off x="838200" y="1421002"/>
            <a:ext cx="5697107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prijs van benzine is in een half jaar tijd met 25,4%  gestegen naar € 2,17 per liter.</a:t>
            </a:r>
          </a:p>
          <a:p>
            <a:pPr>
              <a:spcBef>
                <a:spcPts val="1200"/>
              </a:spcBef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Een half jaar geleden bedroeg de prijs van benzine  …..  euro per liter.</a:t>
            </a:r>
          </a:p>
          <a:p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Rond af op twee decimalen.</a:t>
            </a:r>
          </a:p>
          <a:p>
            <a:endParaRPr lang="nl-NL" sz="2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2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2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endParaRPr lang="nl-NL" sz="2400" b="0" i="1" dirty="0">
              <a:latin typeface="Cambria Math" panose="02040503050406030204" pitchFamily="18" charset="0"/>
            </a:endParaRPr>
          </a:p>
          <a:p>
            <a:pPr algn="ctr"/>
            <a:endParaRPr lang="nl-NL" sz="2400" i="1" dirty="0">
              <a:latin typeface="Cambria Math" panose="02040503050406030204" pitchFamily="18" charset="0"/>
            </a:endParaRPr>
          </a:p>
          <a:p>
            <a:endParaRPr lang="nl-NL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graphicFrame>
        <p:nvGraphicFramePr>
          <p:cNvPr id="14" name="Tabel 4">
            <a:extLst>
              <a:ext uri="{FF2B5EF4-FFF2-40B4-BE49-F238E27FC236}">
                <a16:creationId xmlns:a16="http://schemas.microsoft.com/office/drawing/2014/main" id="{6A8D0823-E45B-4B28-8C58-07288BF47696}"/>
              </a:ext>
            </a:extLst>
          </p:cNvPr>
          <p:cNvGraphicFramePr>
            <a:graphicFrameLocks noGrp="1"/>
          </p:cNvGraphicFramePr>
          <p:nvPr/>
        </p:nvGraphicFramePr>
        <p:xfrm>
          <a:off x="1391647" y="4257161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€ 2,17</a:t>
                      </a: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 b="0"/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125,4 %</a:t>
                      </a: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sp>
        <p:nvSpPr>
          <p:cNvPr id="8" name="Title 7">
            <a:extLst>
              <a:ext uri="{FF2B5EF4-FFF2-40B4-BE49-F238E27FC236}">
                <a16:creationId xmlns:a16="http://schemas.microsoft.com/office/drawing/2014/main" id="{36090B4F-671A-B16C-2731-8E423267A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Voorbeeld</a:t>
            </a:r>
            <a:r>
              <a:rPr lang="en-US" dirty="0"/>
              <a:t> 2 – Benzine</a:t>
            </a:r>
            <a:endParaRPr lang="nl-NL" dirty="0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26703067-D838-4981-AD84-699DE2F331E3}"/>
              </a:ext>
            </a:extLst>
          </p:cNvPr>
          <p:cNvGrpSpPr/>
          <p:nvPr/>
        </p:nvGrpSpPr>
        <p:grpSpPr>
          <a:xfrm>
            <a:off x="2920757" y="5529615"/>
            <a:ext cx="882869" cy="562178"/>
            <a:chOff x="2930282" y="5231026"/>
            <a:chExt cx="882869" cy="562178"/>
          </a:xfrm>
        </p:grpSpPr>
        <p:cxnSp>
          <p:nvCxnSpPr>
            <p:cNvPr id="15" name="Rechte verbindingslijn met pijl 14">
              <a:extLst>
                <a:ext uri="{FF2B5EF4-FFF2-40B4-BE49-F238E27FC236}">
                  <a16:creationId xmlns:a16="http://schemas.microsoft.com/office/drawing/2014/main" id="{B3EAA494-A4E6-47C0-8DCF-54B340B411C5}"/>
                </a:ext>
              </a:extLst>
            </p:cNvPr>
            <p:cNvCxnSpPr>
              <a:cxnSpLocks/>
            </p:cNvCxnSpPr>
            <p:nvPr/>
          </p:nvCxnSpPr>
          <p:spPr>
            <a:xfrm>
              <a:off x="2930282" y="5231026"/>
              <a:ext cx="882869" cy="0"/>
            </a:xfrm>
            <a:prstGeom prst="straightConnector1">
              <a:avLst/>
            </a:prstGeom>
            <a:ln w="53975" cmpd="dbl">
              <a:solidFill>
                <a:srgbClr val="0070C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kstvak 15">
                  <a:extLst>
                    <a:ext uri="{FF2B5EF4-FFF2-40B4-BE49-F238E27FC236}">
                      <a16:creationId xmlns:a16="http://schemas.microsoft.com/office/drawing/2014/main" id="{0CF5F2E4-3881-4022-88D6-51A1D953498A}"/>
                    </a:ext>
                  </a:extLst>
                </p:cNvPr>
                <p:cNvSpPr txBox="1"/>
                <p:nvPr/>
              </p:nvSpPr>
              <p:spPr>
                <a:xfrm>
                  <a:off x="3004579" y="5273318"/>
                  <a:ext cx="643293" cy="519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f>
                          <m:fPr>
                            <m:ctrlPr>
                              <a:rPr lang="nl-NL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l-NL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100</m:t>
                            </m:r>
                          </m:num>
                          <m:den>
                            <m:r>
                              <a:rPr lang="nl-NL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125,4</m:t>
                            </m:r>
                          </m:den>
                        </m:f>
                      </m:oMath>
                    </m:oMathPara>
                  </a14:m>
                  <a:endParaRPr lang="nl-NL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6" name="Tekstvak 15">
                  <a:extLst>
                    <a:ext uri="{FF2B5EF4-FFF2-40B4-BE49-F238E27FC236}">
                      <a16:creationId xmlns:a16="http://schemas.microsoft.com/office/drawing/2014/main" id="{0CF5F2E4-3881-4022-88D6-51A1D95349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4579" y="5273318"/>
                  <a:ext cx="643293" cy="519886"/>
                </a:xfrm>
                <a:prstGeom prst="rect">
                  <a:avLst/>
                </a:prstGeom>
                <a:blipFill>
                  <a:blip r:embed="rId4"/>
                  <a:stretch>
                    <a:fillRect r="-16038"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5740A215-136B-4D7E-B940-E5C230E4BDF4}"/>
                  </a:ext>
                </a:extLst>
              </p:cNvPr>
              <p:cNvSpPr txBox="1"/>
              <p:nvPr/>
            </p:nvSpPr>
            <p:spPr>
              <a:xfrm>
                <a:off x="6535307" y="3882767"/>
                <a:ext cx="4942318" cy="1379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4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factor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 </m:t>
                      </m:r>
                      <m:r>
                        <a:rPr lang="nl-NL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2,17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nl-NL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100</m:t>
                          </m:r>
                        </m:num>
                        <m:den>
                          <m:r>
                            <a:rPr lang="nl-NL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125,4</m:t>
                          </m:r>
                        </m:den>
                      </m:f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1,73</m:t>
                      </m:r>
                    </m:oMath>
                  </m:oMathPara>
                </a14:m>
                <a:endParaRPr lang="nl-NL" sz="24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via</m:t>
                      </m:r>
                      <m:r>
                        <a:rPr lang="nl-NL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1:  2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,17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125,4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×100=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1,73</m:t>
                      </m:r>
                    </m:oMath>
                  </m:oMathPara>
                </a14:m>
                <a:endParaRPr lang="nl-NL" sz="1800" b="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5740A215-136B-4D7E-B940-E5C230E4BD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5307" y="3882767"/>
                <a:ext cx="4942318" cy="137928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kstvak 20">
                <a:extLst>
                  <a:ext uri="{FF2B5EF4-FFF2-40B4-BE49-F238E27FC236}">
                    <a16:creationId xmlns:a16="http://schemas.microsoft.com/office/drawing/2014/main" id="{DBA676D7-DAAC-4792-AAA5-1ADAE7730D56}"/>
                  </a:ext>
                </a:extLst>
              </p:cNvPr>
              <p:cNvSpPr txBox="1"/>
              <p:nvPr/>
            </p:nvSpPr>
            <p:spPr>
              <a:xfrm>
                <a:off x="6535307" y="5481873"/>
                <a:ext cx="44762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2400" b="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antwoord</m:t>
                      </m:r>
                      <m:r>
                        <a:rPr lang="nl-NL" sz="2400" b="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:</m:t>
                      </m:r>
                      <m:r>
                        <m:rPr>
                          <m:nor/>
                        </m:rPr>
                        <a:rPr lang="nl-NL" sz="24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€</m:t>
                      </m:r>
                      <m:r>
                        <a:rPr lang="nl-NL" sz="24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a:rPr lang="nl-NL" sz="2400" b="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1,73</m:t>
                      </m:r>
                    </m:oMath>
                  </m:oMathPara>
                </a14:m>
                <a:endParaRPr lang="nl-NL" sz="24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1" name="Tekstvak 20">
                <a:extLst>
                  <a:ext uri="{FF2B5EF4-FFF2-40B4-BE49-F238E27FC236}">
                    <a16:creationId xmlns:a16="http://schemas.microsoft.com/office/drawing/2014/main" id="{DBA676D7-DAAC-4792-AAA5-1ADAE7730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5307" y="5481873"/>
                <a:ext cx="4476246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275C25BB-0ED0-ED6D-5D55-250488FEAB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0657129"/>
              </p:ext>
            </p:extLst>
          </p:nvPr>
        </p:nvGraphicFramePr>
        <p:xfrm>
          <a:off x="1391647" y="4257161"/>
          <a:ext cx="3852000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364849223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575242584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€ 2,17</a:t>
                      </a: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b="0" dirty="0"/>
                        <a:t>. . . . ?</a:t>
                      </a:r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1564990607"/>
                  </a:ext>
                </a:extLst>
              </a:tr>
              <a:tr h="558000">
                <a:tc>
                  <a:txBody>
                    <a:bodyPr/>
                    <a:lstStyle/>
                    <a:p>
                      <a:pPr algn="ctr"/>
                      <a:r>
                        <a:rPr lang="nl-NL" sz="2400"/>
                        <a:t>125,4 %</a:t>
                      </a: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100 %</a:t>
                      </a:r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val="245927169"/>
                  </a:ext>
                </a:extLst>
              </a:tr>
            </a:tbl>
          </a:graphicData>
        </a:graphic>
      </p:graphicFrame>
      <p:pic>
        <p:nvPicPr>
          <p:cNvPr id="6146" name="Picture 2" descr="Benzineprijzen voor het eerst boven de 2 euro, en het plafond is nog niet  bereikt">
            <a:extLst>
              <a:ext uri="{FF2B5EF4-FFF2-40B4-BE49-F238E27FC236}">
                <a16:creationId xmlns:a16="http://schemas.microsoft.com/office/drawing/2014/main" id="{95DF845D-19F4-B96C-C91A-11AD1536C9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6" b="14603"/>
          <a:stretch/>
        </p:blipFill>
        <p:spPr bwMode="auto">
          <a:xfrm>
            <a:off x="6936121" y="1421002"/>
            <a:ext cx="4320000" cy="228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ijl: U-vormig 1">
            <a:extLst>
              <a:ext uri="{FF2B5EF4-FFF2-40B4-BE49-F238E27FC236}">
                <a16:creationId xmlns:a16="http://schemas.microsoft.com/office/drawing/2014/main" id="{697574D4-3703-1C77-E494-09EC71FBA30E}"/>
              </a:ext>
            </a:extLst>
          </p:cNvPr>
          <p:cNvSpPr/>
          <p:nvPr/>
        </p:nvSpPr>
        <p:spPr>
          <a:xfrm flipV="1">
            <a:off x="3137750" y="4607636"/>
            <a:ext cx="396000" cy="396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638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538"/>
    </mc:Choice>
    <mc:Fallback xmlns="">
      <p:transition spd="slow" advTm="64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 animBg="1"/>
    </p:bldLst>
  </p:timing>
  <p:extLst>
    <p:ext uri="{3A86A75C-4F4B-4683-9AE1-C65F6400EC91}">
      <p14:laserTraceLst xmlns:p14="http://schemas.microsoft.com/office/powerpoint/2010/main">
        <p14:tracePtLst>
          <p14:tracePt t="7566" x="5256213" y="2359025"/>
          <p14:tracePt t="11368" x="5265738" y="2351088"/>
          <p14:tracePt t="11774" x="5265738" y="2341563"/>
          <p14:tracePt t="12068" x="5273675" y="2341563"/>
          <p14:tracePt t="12617" x="5283200" y="2341563"/>
          <p14:tracePt t="12651" x="5292725" y="2341563"/>
          <p14:tracePt t="12685" x="5300663" y="2341563"/>
          <p14:tracePt t="12688" x="5310188" y="2341563"/>
          <p14:tracePt t="12707" x="5310188" y="2351088"/>
          <p14:tracePt t="12718" x="5318125" y="2359025"/>
          <p14:tracePt t="12730" x="5318125" y="2368550"/>
          <p14:tracePt t="12741" x="5327650" y="2378075"/>
          <p14:tracePt t="12752" x="5327650" y="2395538"/>
          <p14:tracePt t="12763" x="5327650" y="2438400"/>
          <p14:tracePt t="12775" x="5327650" y="2457450"/>
          <p14:tracePt t="12797" x="5327650" y="2465388"/>
          <p14:tracePt t="12798" x="5335588" y="2465388"/>
          <p14:tracePt t="12820" x="5335588" y="2482850"/>
          <p14:tracePt t="12822" x="5345113" y="2482850"/>
          <p14:tracePt t="12843" x="5345113" y="2519363"/>
          <p14:tracePt t="12844" x="5345113" y="2536825"/>
          <p14:tracePt t="12866" x="5345113" y="2571750"/>
          <p14:tracePt t="12887" x="5345113" y="2589213"/>
          <p14:tracePt t="12889" x="5345113" y="2616200"/>
          <p14:tracePt t="12910" x="5345113" y="2633663"/>
          <p14:tracePt t="12921" x="5335588" y="2678113"/>
          <p14:tracePt t="12932" x="5327650" y="2695575"/>
          <p14:tracePt t="12943" x="5327650" y="2705100"/>
          <p14:tracePt t="12967" x="5327650" y="2713038"/>
          <p14:tracePt t="12977" x="5327650" y="2722563"/>
          <p14:tracePt t="12989" x="5327650" y="2730500"/>
          <p14:tracePt t="13002" x="5318125" y="2747963"/>
          <p14:tracePt t="13011" x="5318125" y="2757488"/>
          <p14:tracePt t="13022" x="5318125" y="2774950"/>
          <p14:tracePt t="13034" x="5292725" y="2801938"/>
          <p14:tracePt t="13045" x="5283200" y="2827338"/>
          <p14:tracePt t="13057" x="5273675" y="2854325"/>
          <p14:tracePt t="13068" x="5265738" y="2854325"/>
          <p14:tracePt t="13078" x="5256213" y="2881313"/>
          <p14:tracePt t="13090" x="5248275" y="2889250"/>
          <p14:tracePt t="13101" x="5248275" y="2908300"/>
          <p14:tracePt t="13124" x="5248275" y="2916238"/>
          <p14:tracePt t="13135" x="5238750" y="2925763"/>
          <p14:tracePt t="13157" x="5238750" y="2933700"/>
          <p14:tracePt t="13159" x="5230813" y="2933700"/>
          <p14:tracePt t="13181" x="5230813" y="2943225"/>
          <p14:tracePt t="13202" x="5230813" y="2951163"/>
          <p14:tracePt t="13204" x="5221288" y="2960688"/>
          <p14:tracePt t="13225" x="5211763" y="2960688"/>
          <p14:tracePt t="13226" x="5211763" y="2970213"/>
          <p14:tracePt t="13247" x="5211763" y="2978150"/>
          <p14:tracePt t="13249" x="5211763" y="2987675"/>
          <p14:tracePt t="14126" x="0" y="0"/>
        </p14:tracePtLst>
        <p14:tracePtLst>
          <p14:tracePt t="18798" x="4019550" y="2351088"/>
          <p14:tracePt t="20729" x="4019550" y="2368550"/>
          <p14:tracePt t="20740" x="4019550" y="2378075"/>
          <p14:tracePt t="20751" x="4011613" y="2386013"/>
          <p14:tracePt t="20762" x="3992563" y="2403475"/>
          <p14:tracePt t="20786" x="3975100" y="2413000"/>
          <p14:tracePt t="20841" x="3975100" y="2420938"/>
          <p14:tracePt t="20852" x="3957638" y="2430463"/>
          <p14:tracePt t="20875" x="3940175" y="2447925"/>
          <p14:tracePt t="20897" x="3922713" y="2447925"/>
          <p14:tracePt t="20920" x="3922713" y="2457450"/>
          <p14:tracePt t="20921" x="3913188" y="2465388"/>
          <p14:tracePt t="20953" x="3895725" y="2465388"/>
          <p14:tracePt t="20965" x="3887788" y="2465388"/>
          <p14:tracePt t="20976" x="3870325" y="2482850"/>
          <p14:tracePt t="20987" x="3860800" y="2482850"/>
          <p14:tracePt t="20999" x="3843338" y="2482850"/>
          <p14:tracePt t="21010" x="3816350" y="2492375"/>
          <p14:tracePt t="21021" x="3808413" y="2500313"/>
          <p14:tracePt t="21032" x="3763963" y="2500313"/>
          <p14:tracePt t="21044" x="3684588" y="2509838"/>
          <p14:tracePt t="21056" x="3648075" y="2509838"/>
          <p14:tracePt t="21066" x="3578225" y="2527300"/>
          <p14:tracePt t="21078" x="3454400" y="2536825"/>
          <p14:tracePt t="21089" x="3348038" y="2562225"/>
          <p14:tracePt t="21100" x="3251200" y="2562225"/>
          <p14:tracePt t="21112" x="3162300" y="2562225"/>
          <p14:tracePt t="21124" x="3092450" y="2562225"/>
          <p14:tracePt t="21133" x="3021013" y="2562225"/>
          <p14:tracePt t="21146" x="2986088" y="2562225"/>
          <p14:tracePt t="21156" x="2933700" y="2562225"/>
          <p14:tracePt t="21167" x="2871788" y="2562225"/>
          <p14:tracePt t="21179" x="2835275" y="2562225"/>
          <p14:tracePt t="21190" x="2765425" y="2562225"/>
          <p14:tracePt t="21201" x="2730500" y="2562225"/>
          <p14:tracePt t="21212" x="2659063" y="2562225"/>
          <p14:tracePt t="21224" x="2624138" y="2562225"/>
          <p14:tracePt t="21235" x="2606675" y="2562225"/>
          <p14:tracePt t="22755" x="2614613" y="2562225"/>
          <p14:tracePt t="22777" x="2651125" y="2536825"/>
          <p14:tracePt t="22799" x="2686050" y="2536825"/>
          <p14:tracePt t="22821" x="2703513" y="2519363"/>
          <p14:tracePt t="22822" x="2713038" y="2519363"/>
          <p14:tracePt t="22843" x="2720975" y="2519363"/>
          <p14:tracePt t="23047" x="2730500" y="2519363"/>
          <p14:tracePt t="23080" x="2730500" y="2509838"/>
          <p14:tracePt t="23102" x="2738438" y="2509838"/>
          <p14:tracePt t="23711" x="2755900" y="2509838"/>
          <p14:tracePt t="23733" x="2809875" y="2509838"/>
          <p14:tracePt t="23735" x="2862263" y="2509838"/>
          <p14:tracePt t="23755" x="2933700" y="2519363"/>
          <p14:tracePt t="23756" x="3013075" y="2527300"/>
          <p14:tracePt t="23777" x="3082925" y="2554288"/>
          <p14:tracePt t="23780" x="3127375" y="2554288"/>
          <p14:tracePt t="23801" x="3241675" y="2598738"/>
          <p14:tracePt t="23823" x="3313113" y="2624138"/>
          <p14:tracePt t="23824" x="3365500" y="2624138"/>
          <p14:tracePt t="23845" x="3463925" y="2678113"/>
          <p14:tracePt t="23846" x="3560763" y="2705100"/>
          <p14:tracePt t="23867" x="3684588" y="2747963"/>
          <p14:tracePt t="23868" x="3763963" y="2774950"/>
          <p14:tracePt t="23891" x="3913188" y="2863850"/>
          <p14:tracePt t="23892" x="4037013" y="2889250"/>
          <p14:tracePt t="23914" x="4249738" y="3013075"/>
          <p14:tracePt t="23935" x="4346575" y="3074988"/>
          <p14:tracePt t="23947" x="4443413" y="3154363"/>
          <p14:tracePt t="23957" x="4487863" y="3181350"/>
          <p14:tracePt t="23968" x="4532313" y="3216275"/>
          <p14:tracePt t="23992" x="4602163" y="3252788"/>
          <p14:tracePt t="24002" x="4664075" y="3287713"/>
          <p14:tracePt t="24013" x="4725988" y="3322638"/>
          <p14:tracePt t="24026" x="4787900" y="3367088"/>
          <p14:tracePt t="24036" x="4867275" y="3384550"/>
          <p14:tracePt t="24047" x="4929188" y="3438525"/>
          <p14:tracePt t="24059" x="5018088" y="3463925"/>
          <p14:tracePt t="24070" x="5062538" y="3490913"/>
          <p14:tracePt t="24081" x="5106988" y="3525838"/>
          <p14:tracePt t="24092" x="5151438" y="3525838"/>
          <p14:tracePt t="24104" x="5159375" y="3543300"/>
          <p14:tracePt t="24115" x="5176838" y="3543300"/>
          <p14:tracePt t="24126" x="5194300" y="3543300"/>
          <p14:tracePt t="24464" x="5211763" y="3543300"/>
          <p14:tracePt t="24509" x="5211763" y="3552825"/>
          <p14:tracePt t="24531" x="5221288" y="3552825"/>
          <p14:tracePt t="24565" x="5230813" y="3552825"/>
          <p14:tracePt t="24566" x="5238750" y="3552825"/>
          <p14:tracePt t="24598" x="5256213" y="3552825"/>
          <p14:tracePt t="24621" x="5265738" y="3552825"/>
          <p14:tracePt t="24678" x="0" y="0"/>
        </p14:tracePtLst>
        <p14:tracePtLst>
          <p14:tracePt t="29766" x="2366963" y="5195888"/>
          <p14:tracePt t="30381" x="2366963" y="5214938"/>
          <p14:tracePt t="30393" x="2366963" y="5232400"/>
          <p14:tracePt t="30404" x="2376488" y="5249863"/>
          <p14:tracePt t="30415" x="2376488" y="5267325"/>
          <p14:tracePt t="30426" x="2393950" y="5302250"/>
          <p14:tracePt t="30437" x="2403475" y="5319713"/>
          <p14:tracePt t="30450" x="2420938" y="5346700"/>
          <p14:tracePt t="30460" x="2447925" y="5373688"/>
          <p14:tracePt t="30471" x="2455863" y="5408613"/>
          <p14:tracePt t="30482" x="2465388" y="5435600"/>
          <p14:tracePt t="30493" x="2465388" y="5453063"/>
          <p14:tracePt t="30505" x="2473325" y="5470525"/>
          <p14:tracePt t="30516" x="2482850" y="5487988"/>
          <p14:tracePt t="30527" x="2490788" y="5497513"/>
          <p14:tracePt t="30539" x="2500313" y="5505450"/>
          <p14:tracePt t="30561" x="2500313" y="5514975"/>
          <p14:tracePt t="32114" x="2509838" y="5514975"/>
          <p14:tracePt t="32136" x="2517775" y="5522913"/>
          <p14:tracePt t="32139" x="2535238" y="5549900"/>
          <p14:tracePt t="32160" x="2570163" y="5576888"/>
          <p14:tracePt t="32162" x="2589213" y="5584825"/>
          <p14:tracePt t="32169" x="2606675" y="5602288"/>
          <p14:tracePt t="32192" x="2651125" y="5629275"/>
          <p14:tracePt t="32193" x="2668588" y="5638800"/>
          <p14:tracePt t="32215" x="2686050" y="5646738"/>
          <p14:tracePt t="32216" x="2693988" y="5646738"/>
          <p14:tracePt t="32238" x="2747963" y="5673725"/>
          <p14:tracePt t="32260" x="2792413" y="5691188"/>
          <p14:tracePt t="32261" x="2817813" y="5691188"/>
          <p14:tracePt t="32282" x="2871788" y="5700713"/>
          <p14:tracePt t="32284" x="2889250" y="5708650"/>
          <p14:tracePt t="32305" x="2924175" y="5708650"/>
          <p14:tracePt t="32306" x="2968625" y="5718175"/>
          <p14:tracePt t="32327" x="2986088" y="5718175"/>
          <p14:tracePt t="32328" x="3003550" y="5726113"/>
          <p14:tracePt t="32350" x="3021013" y="5726113"/>
          <p14:tracePt t="32351" x="3030538" y="5726113"/>
          <p14:tracePt t="32373" x="3057525" y="5735638"/>
          <p14:tracePt t="32375" x="3074988" y="5745163"/>
          <p14:tracePt t="32395" x="3100388" y="5745163"/>
          <p14:tracePt t="32397" x="3119438" y="5753100"/>
          <p14:tracePt t="32417" x="3162300" y="5762625"/>
          <p14:tracePt t="32419" x="3189288" y="5780088"/>
          <p14:tracePt t="32442" x="3260725" y="5788025"/>
          <p14:tracePt t="32462" x="3286125" y="5797550"/>
          <p14:tracePt t="32464" x="3295650" y="5797550"/>
          <p14:tracePt t="32485" x="3303588" y="5797550"/>
          <p14:tracePt t="32487" x="3322638" y="5807075"/>
          <p14:tracePt t="32507" x="3330575" y="5807075"/>
          <p14:tracePt t="32508" x="3357563" y="5815013"/>
          <p14:tracePt t="32530" x="3382963" y="5824538"/>
          <p14:tracePt t="32541" x="3409950" y="5832475"/>
          <p14:tracePt t="32553" x="3454400" y="5832475"/>
          <p14:tracePt t="32563" x="3471863" y="5842000"/>
          <p14:tracePt t="32575" x="3498850" y="5849938"/>
          <p14:tracePt t="32586" x="3516313" y="5849938"/>
          <p14:tracePt t="32597" x="3525838" y="5849938"/>
          <p14:tracePt t="32609" x="3551238" y="5849938"/>
          <p14:tracePt t="32621" x="3551238" y="5859463"/>
          <p14:tracePt t="32631" x="3560763" y="5859463"/>
          <p14:tracePt t="32643" x="3578225" y="5859463"/>
          <p14:tracePt t="32653" x="3595688" y="5859463"/>
          <p14:tracePt t="32665" x="3613150" y="5859463"/>
          <p14:tracePt t="32676" x="3648075" y="5859463"/>
          <p14:tracePt t="32687" x="3667125" y="5859463"/>
          <p14:tracePt t="32698" x="3702050" y="5859463"/>
          <p14:tracePt t="32710" x="3729038" y="5859463"/>
          <p14:tracePt t="32732" x="3789363" y="5859463"/>
          <p14:tracePt t="32755" x="3825875" y="5859463"/>
          <p14:tracePt t="32756" x="3843338" y="5859463"/>
          <p14:tracePt t="32790" x="3851275" y="5859463"/>
          <p14:tracePt t="32811" x="3860800" y="5859463"/>
          <p14:tracePt t="32845" x="3870325" y="5859463"/>
          <p14:tracePt t="32867" x="3878263" y="5859463"/>
          <p14:tracePt t="32923" x="3887788" y="5859463"/>
          <p14:tracePt t="32969" x="3895725" y="5859463"/>
          <p14:tracePt t="32991" x="3905250" y="5859463"/>
          <p14:tracePt t="33015" x="3940175" y="5859463"/>
          <p14:tracePt t="33036" x="3967163" y="5859463"/>
          <p14:tracePt t="33047" x="4002088" y="5849938"/>
          <p14:tracePt t="33058" x="4019550" y="5842000"/>
          <p14:tracePt t="33070" x="4037013" y="5832475"/>
          <p14:tracePt t="33081" x="4054475" y="5824538"/>
          <p14:tracePt t="33092" x="4073525" y="5824538"/>
          <p14:tracePt t="33104" x="4090988" y="5815013"/>
          <p14:tracePt t="33126" x="4108450" y="5815013"/>
          <p14:tracePt t="33127" x="4108450" y="5807075"/>
          <p14:tracePt t="33149" x="4125913" y="5797550"/>
          <p14:tracePt t="33150" x="4135438" y="5797550"/>
          <p14:tracePt t="33171" x="4160838" y="5788025"/>
          <p14:tracePt t="33172" x="4187825" y="5780088"/>
          <p14:tracePt t="33195" x="4205288" y="5770563"/>
          <p14:tracePt t="33205" x="4222750" y="5762625"/>
          <p14:tracePt t="33216" x="4232275" y="5762625"/>
          <p14:tracePt t="33227" x="4240213" y="5762625"/>
          <p14:tracePt t="33250" x="4249738" y="5762625"/>
          <p14:tracePt t="33251" x="4257675" y="5745163"/>
          <p14:tracePt t="33272" x="4276725" y="5745163"/>
          <p14:tracePt t="33284" x="4284663" y="5745163"/>
          <p14:tracePt t="33306" x="4294188" y="5745163"/>
          <p14:tracePt t="33351" x="4311650" y="5726113"/>
          <p14:tracePt t="33362" x="4319588" y="5726113"/>
          <p14:tracePt t="33385" x="4329113" y="5726113"/>
          <p14:tracePt t="33396" x="4338638" y="5718175"/>
          <p14:tracePt t="33407" x="4338638" y="5708650"/>
          <p14:tracePt t="33418" x="4356100" y="5708650"/>
          <p14:tracePt t="33452" x="4356100" y="5700713"/>
          <p14:tracePt t="33486" x="4364038" y="5700713"/>
          <p14:tracePt t="33520" x="4373563" y="5700713"/>
          <p14:tracePt t="33554" x="4381500" y="5691188"/>
          <p14:tracePt t="33565" x="4381500" y="5683250"/>
          <p14:tracePt t="33588" x="4391025" y="5673725"/>
          <p14:tracePt t="33590" x="4391025" y="5664200"/>
          <p14:tracePt t="33610" x="4398963" y="5664200"/>
          <p14:tracePt t="33735" x="0" y="0"/>
        </p14:tracePtLst>
        <p14:tracePtLst>
          <p14:tracePt t="40848" x="4381500" y="5373688"/>
          <p14:tracePt t="41294" x="4373563" y="5373688"/>
          <p14:tracePt t="41351" x="4356100" y="5373688"/>
          <p14:tracePt t="41417" x="4338638" y="5373688"/>
          <p14:tracePt t="41428" x="4319588" y="5373688"/>
          <p14:tracePt t="41440" x="4284663" y="5373688"/>
          <p14:tracePt t="41451" x="4240213" y="5373688"/>
          <p14:tracePt t="41462" x="4187825" y="5373688"/>
          <p14:tracePt t="41473" x="4178300" y="5373688"/>
          <p14:tracePt t="41485" x="4108450" y="5373688"/>
          <p14:tracePt t="41496" x="4037013" y="5373688"/>
          <p14:tracePt t="41507" x="3992563" y="5364163"/>
          <p14:tracePt t="41518" x="3957638" y="5364163"/>
          <p14:tracePt t="41530" x="3895725" y="5356225"/>
          <p14:tracePt t="41541" x="3860800" y="5356225"/>
          <p14:tracePt t="41552" x="3833813" y="5356225"/>
          <p14:tracePt t="41563" x="3789363" y="5356225"/>
          <p14:tracePt t="41575" x="3771900" y="5356225"/>
          <p14:tracePt t="41586" x="3736975" y="5346700"/>
          <p14:tracePt t="41597" x="3702050" y="5337175"/>
          <p14:tracePt t="41609" x="3667125" y="5337175"/>
          <p14:tracePt t="41619" x="3630613" y="5337175"/>
          <p14:tracePt t="41631" x="3613150" y="5337175"/>
          <p14:tracePt t="41642" x="3568700" y="5337175"/>
          <p14:tracePt t="41653" x="3533775" y="5337175"/>
          <p14:tracePt t="41665" x="3516313" y="5337175"/>
          <p14:tracePt t="41676" x="3498850" y="5329238"/>
          <p14:tracePt t="41687" x="3481388" y="5329238"/>
          <p14:tracePt t="41699" x="3463925" y="5329238"/>
          <p14:tracePt t="41710" x="3454400" y="5329238"/>
          <p14:tracePt t="41721" x="3444875" y="5319713"/>
          <p14:tracePt t="41732" x="3427413" y="5319713"/>
          <p14:tracePt t="41745" x="3409950" y="5311775"/>
          <p14:tracePt t="41755" x="3392488" y="5311775"/>
          <p14:tracePt t="41766" x="3340100" y="5311775"/>
          <p14:tracePt t="41778" x="3303588" y="5302250"/>
          <p14:tracePt t="41788" x="3260725" y="5302250"/>
          <p14:tracePt t="41800" x="3206750" y="5294313"/>
          <p14:tracePt t="41811" x="3154363" y="5276850"/>
          <p14:tracePt t="41822" x="3092450" y="5267325"/>
          <p14:tracePt t="41834" x="3038475" y="5267325"/>
          <p14:tracePt t="41845" x="2986088" y="5267325"/>
          <p14:tracePt t="41856" x="2968625" y="5267325"/>
          <p14:tracePt t="41867" x="2924175" y="5249863"/>
          <p14:tracePt t="41878" x="2879725" y="5249863"/>
          <p14:tracePt t="41890" x="2844800" y="5249863"/>
          <p14:tracePt t="41901" x="2827338" y="5249863"/>
          <p14:tracePt t="41912" x="2792413" y="5249863"/>
          <p14:tracePt t="41925" x="2773363" y="5249863"/>
          <p14:tracePt t="41935" x="2755900" y="5249863"/>
          <p14:tracePt t="41946" x="2738438" y="5249863"/>
          <p14:tracePt t="41957" x="2720975" y="5249863"/>
          <p14:tracePt t="41968" x="2713038" y="5249863"/>
          <p14:tracePt t="41980" x="2703513" y="5249863"/>
          <p14:tracePt t="42010" x="2686050" y="5249863"/>
          <p14:tracePt t="42037" x="2676525" y="5249863"/>
          <p14:tracePt t="42058" x="2668588" y="5249863"/>
          <p14:tracePt t="42061" x="2659063" y="5249863"/>
          <p14:tracePt t="42081" x="2641600" y="5249863"/>
          <p14:tracePt t="42083" x="2614613" y="5249863"/>
          <p14:tracePt t="42103" x="2606675" y="5249863"/>
          <p14:tracePt t="42106" x="2597150" y="5249863"/>
          <p14:tracePt t="42126" x="2589213" y="5249863"/>
          <p14:tracePt t="43386" x="2589213" y="5232400"/>
          <p14:tracePt t="43397" x="2589213" y="5214938"/>
          <p14:tracePt t="43408" x="2589213" y="5195888"/>
          <p14:tracePt t="43420" x="2589213" y="5187950"/>
          <p14:tracePt t="43432" x="2589213" y="5170488"/>
          <p14:tracePt t="43442" x="2589213" y="5160963"/>
          <p14:tracePt t="43465" x="2589213" y="5153025"/>
          <p14:tracePt t="43487" x="2589213" y="5143500"/>
          <p14:tracePt t="43510" x="2589213" y="5133975"/>
          <p14:tracePt t="43512" x="2589213" y="5116513"/>
          <p14:tracePt t="43532" x="2589213" y="5108575"/>
          <p14:tracePt t="43534" x="2589213" y="5099050"/>
          <p14:tracePt t="43555" x="2589213" y="5081588"/>
          <p14:tracePt t="43566" x="2589213" y="5064125"/>
          <p14:tracePt t="43589" x="2589213" y="5054600"/>
          <p14:tracePt t="43590" x="2589213" y="5046663"/>
          <p14:tracePt t="43622" x="2589213" y="5029200"/>
          <p14:tracePt t="43645" x="2589213" y="5019675"/>
          <p14:tracePt t="43678" x="2589213" y="5010150"/>
          <p14:tracePt t="43701" x="2589213" y="5002213"/>
          <p14:tracePt t="43735" x="2589213" y="4984750"/>
          <p14:tracePt t="43757" x="2589213" y="4967288"/>
          <p14:tracePt t="43780" x="2589213" y="4957763"/>
          <p14:tracePt t="43782" x="2589213" y="4940300"/>
          <p14:tracePt t="43802" x="2589213" y="4922838"/>
          <p14:tracePt t="43804" x="2579688" y="4922838"/>
          <p14:tracePt t="43825" x="2579688" y="4905375"/>
          <p14:tracePt t="43848" x="2579688" y="4895850"/>
          <p14:tracePt t="43859" x="2579688" y="4887913"/>
          <p14:tracePt t="43870" x="2562225" y="4878388"/>
          <p14:tracePt t="43881" x="2562225" y="4868863"/>
          <p14:tracePt t="43893" x="2562225" y="4860925"/>
          <p14:tracePt t="43917" x="2562225" y="4843463"/>
          <p14:tracePt t="43937" x="2552700" y="4833938"/>
          <p14:tracePt t="43938" x="2544763" y="4816475"/>
          <p14:tracePt t="43959" x="2544763" y="4806950"/>
          <p14:tracePt t="43961" x="2544763" y="4799013"/>
          <p14:tracePt t="43982" x="2535238" y="4781550"/>
          <p14:tracePt t="43984" x="2527300" y="4772025"/>
          <p14:tracePt t="44016" x="2527300" y="4764088"/>
          <p14:tracePt t="44027" x="2527300" y="4754563"/>
          <p14:tracePt t="44038" x="2527300" y="4745038"/>
          <p14:tracePt t="44050" x="2527300" y="4737100"/>
          <p14:tracePt t="44061" x="2527300" y="4727575"/>
          <p14:tracePt t="44072" x="2527300" y="4719638"/>
          <p14:tracePt t="44083" x="2527300" y="4710113"/>
          <p14:tracePt t="44106" x="2527300" y="4702175"/>
          <p14:tracePt t="44107" x="2527300" y="4692650"/>
          <p14:tracePt t="44129" x="2527300" y="4684713"/>
          <p14:tracePt t="44130" x="2527300" y="4675188"/>
          <p14:tracePt t="44151" x="2527300" y="4665663"/>
          <p14:tracePt t="44173" x="2527300" y="4657725"/>
          <p14:tracePt t="44196" x="2527300" y="4648200"/>
          <p14:tracePt t="44198" x="2527300" y="4640263"/>
          <p14:tracePt t="44218" x="2527300" y="4630738"/>
          <p14:tracePt t="44252" x="2527300" y="4622800"/>
          <p14:tracePt t="44275" x="2527300" y="4613275"/>
          <p14:tracePt t="45748" x="2527300" y="4603750"/>
          <p14:tracePt t="45760" x="2552700" y="4603750"/>
          <p14:tracePt t="45771" x="2606675" y="4578350"/>
          <p14:tracePt t="45782" x="2668588" y="4568825"/>
          <p14:tracePt t="45794" x="2713038" y="4541838"/>
          <p14:tracePt t="45805" x="2730500" y="4541838"/>
          <p14:tracePt t="45816" x="2755900" y="4541838"/>
          <p14:tracePt t="45827" x="2773363" y="4541838"/>
          <p14:tracePt t="45838" x="2782888" y="4541838"/>
          <p14:tracePt t="45851" x="2792413" y="4541838"/>
          <p14:tracePt t="45883" x="2809875" y="4541838"/>
          <p14:tracePt t="45895" x="2827338" y="4541838"/>
          <p14:tracePt t="45906" x="2854325" y="4541838"/>
          <p14:tracePt t="45917" x="2889250" y="4541838"/>
          <p14:tracePt t="45929" x="2916238" y="4541838"/>
          <p14:tracePt t="45940" x="2941638" y="4541838"/>
          <p14:tracePt t="45962" x="2976563" y="4541838"/>
          <p14:tracePt t="45963" x="2995613" y="4541838"/>
          <p14:tracePt t="45985" x="3030538" y="4541838"/>
          <p14:tracePt t="45986" x="3057525" y="4541838"/>
          <p14:tracePt t="46007" x="3082925" y="4541838"/>
          <p14:tracePt t="46019" x="3119438" y="4541838"/>
          <p14:tracePt t="46030" x="3136900" y="4541838"/>
          <p14:tracePt t="46042" x="3154363" y="4541838"/>
          <p14:tracePt t="46052" x="3171825" y="4541838"/>
          <p14:tracePt t="46075" x="3189288" y="4541838"/>
          <p14:tracePt t="46076" x="3206750" y="4541838"/>
          <p14:tracePt t="46097" x="3224213" y="4541838"/>
          <p14:tracePt t="46099" x="3260725" y="4541838"/>
          <p14:tracePt t="46119" x="3303588" y="4541838"/>
          <p14:tracePt t="46121" x="3357563" y="4541838"/>
          <p14:tracePt t="46143" x="3409950" y="4541838"/>
          <p14:tracePt t="46144" x="3436938" y="4541838"/>
          <p14:tracePt t="46165" x="3481388" y="4541838"/>
          <p14:tracePt t="46166" x="3533775" y="4560888"/>
          <p14:tracePt t="46187" x="3560763" y="4568825"/>
          <p14:tracePt t="46188" x="3578225" y="4568825"/>
          <p14:tracePt t="46210" x="3622675" y="4568825"/>
          <p14:tracePt t="46211" x="3648075" y="4586288"/>
          <p14:tracePt t="46232" x="3692525" y="4586288"/>
          <p14:tracePt t="46233" x="3729038" y="4586288"/>
          <p14:tracePt t="46255" x="3771900" y="4586288"/>
          <p14:tracePt t="46256" x="3798888" y="4586288"/>
          <p14:tracePt t="46277" x="3860800" y="4586288"/>
          <p14:tracePt t="46289" x="3905250" y="4586288"/>
          <p14:tracePt t="46300" x="3932238" y="4595813"/>
          <p14:tracePt t="46311" x="3975100" y="4595813"/>
          <p14:tracePt t="46322" x="4011613" y="4595813"/>
          <p14:tracePt t="46333" x="4029075" y="4595813"/>
          <p14:tracePt t="46345" x="4054475" y="4595813"/>
          <p14:tracePt t="46357" x="4090988" y="4603750"/>
          <p14:tracePt t="46367" x="4116388" y="4603750"/>
          <p14:tracePt t="46378" x="4152900" y="4603750"/>
          <p14:tracePt t="46391" x="4170363" y="4603750"/>
          <p14:tracePt t="46401" x="4214813" y="4603750"/>
          <p14:tracePt t="46413" x="4240213" y="4603750"/>
          <p14:tracePt t="46424" x="4249738" y="4603750"/>
          <p14:tracePt t="46435" x="4257675" y="4603750"/>
          <p14:tracePt t="46570" x="4267200" y="4603750"/>
          <p14:tracePt t="46592" x="4276725" y="4603750"/>
          <p14:tracePt t="46739" x="0" y="0"/>
        </p14:tracePtLst>
        <p14:tracePtLst>
          <p14:tracePt t="50366" x="7473950" y="5453063"/>
          <p14:tracePt t="50687" x="7473950" y="5443538"/>
          <p14:tracePt t="50969" x="7473950" y="5453063"/>
          <p14:tracePt t="50971" x="7466013" y="5470525"/>
          <p14:tracePt t="50991" x="7456488" y="5497513"/>
          <p14:tracePt t="50993" x="7446963" y="5522913"/>
          <p14:tracePt t="51013" x="7429500" y="5567363"/>
          <p14:tracePt t="51015" x="7421563" y="5594350"/>
          <p14:tracePt t="51036" x="7412038" y="5629275"/>
          <p14:tracePt t="51038" x="7404100" y="5664200"/>
          <p14:tracePt t="51059" x="7404100" y="5683250"/>
          <p14:tracePt t="51070" x="7386638" y="5726113"/>
          <p14:tracePt t="51081" x="7386638" y="5745163"/>
          <p14:tracePt t="51103" x="7386638" y="5753100"/>
          <p14:tracePt t="51105" x="7386638" y="5762625"/>
          <p14:tracePt t="51126" x="7377113" y="5770563"/>
          <p14:tracePt t="51137" x="7377113" y="5780088"/>
          <p14:tracePt t="51148" x="7377113" y="5788025"/>
          <p14:tracePt t="51160" x="7377113" y="5815013"/>
          <p14:tracePt t="51171" x="7367588" y="5832475"/>
          <p14:tracePt t="51183" x="7367588" y="5842000"/>
          <p14:tracePt t="51194" x="7367588" y="5849938"/>
          <p14:tracePt t="51205" x="7367588" y="5859463"/>
          <p14:tracePt t="51273" x="7386638" y="5867400"/>
          <p14:tracePt t="51283" x="7412038" y="5867400"/>
          <p14:tracePt t="51295" x="7439025" y="5867400"/>
          <p14:tracePt t="51306" x="7491413" y="5894388"/>
          <p14:tracePt t="51317" x="7562850" y="5894388"/>
          <p14:tracePt t="51329" x="7642225" y="5894388"/>
          <p14:tracePt t="51340" x="7712075" y="5894388"/>
          <p14:tracePt t="51352" x="7766050" y="5903913"/>
          <p14:tracePt t="51363" x="7818438" y="5903913"/>
          <p14:tracePt t="51373" x="7880350" y="5903913"/>
          <p14:tracePt t="51385" x="7934325" y="5903913"/>
          <p14:tracePt t="51396" x="7969250" y="5903913"/>
          <p14:tracePt t="51407" x="8013700" y="5903913"/>
          <p14:tracePt t="51419" x="8048625" y="5903913"/>
          <p14:tracePt t="51430" x="8093075" y="5903913"/>
          <p14:tracePt t="51441" x="8128000" y="5903913"/>
          <p14:tracePt t="51454" x="8145463" y="5903913"/>
          <p14:tracePt t="51463" x="8162925" y="5903913"/>
          <p14:tracePt t="51475" x="8207375" y="5894388"/>
          <p14:tracePt t="51487" x="8224838" y="5894388"/>
          <p14:tracePt t="51497" x="8259763" y="5894388"/>
          <p14:tracePt t="51508" x="8286750" y="5894388"/>
          <p14:tracePt t="51520" x="8321675" y="5894388"/>
          <p14:tracePt t="51531" x="8340725" y="5886450"/>
          <p14:tracePt t="51542" x="8358188" y="5886450"/>
          <p14:tracePt t="51565" x="8366125" y="5886450"/>
          <p14:tracePt t="51576" x="8375650" y="5886450"/>
          <p14:tracePt t="51587" x="8383588" y="5886450"/>
          <p14:tracePt t="52297" x="8420100" y="5886450"/>
          <p14:tracePt t="52319" x="8445500" y="5886450"/>
          <p14:tracePt t="52321" x="8472488" y="5886450"/>
          <p14:tracePt t="52341" x="8499475" y="5886450"/>
          <p14:tracePt t="52343" x="8551863" y="5886450"/>
          <p14:tracePt t="52364" x="8613775" y="5886450"/>
          <p14:tracePt t="52365" x="8666163" y="5886450"/>
          <p14:tracePt t="52386" x="8720138" y="5886450"/>
          <p14:tracePt t="52388" x="8755063" y="5886450"/>
          <p14:tracePt t="52408" x="8799513" y="5886450"/>
          <p14:tracePt t="52410" x="8826500" y="5886450"/>
          <p14:tracePt t="52431" x="8869363" y="5886450"/>
          <p14:tracePt t="52432" x="8878888" y="5886450"/>
          <p14:tracePt t="52454" x="8896350" y="5886450"/>
          <p14:tracePt t="52456" x="8913813" y="5886450"/>
          <p14:tracePt t="52476" x="8923338" y="5886450"/>
          <p14:tracePt t="52478" x="8931275" y="5886450"/>
          <p14:tracePt t="52498" x="8950325" y="5886450"/>
          <p14:tracePt t="52500" x="8967788" y="5886450"/>
          <p14:tracePt t="52522" x="8985250" y="5886450"/>
          <p14:tracePt t="52524" x="9002713" y="5876925"/>
          <p14:tracePt t="52543" x="9037638" y="5876925"/>
          <p14:tracePt t="52555" x="9047163" y="5876925"/>
          <p14:tracePt t="52566" x="9055100" y="5876925"/>
          <p14:tracePt t="52577" x="9072563" y="5876925"/>
          <p14:tracePt t="52589" x="9091613" y="5876925"/>
          <p14:tracePt t="52600" x="9109075" y="5876925"/>
          <p14:tracePt t="52622" x="9134475" y="5876925"/>
          <p14:tracePt t="52633" x="9144000" y="5867400"/>
          <p14:tracePt t="52645" x="9170988" y="5859463"/>
          <p14:tracePt t="52656" x="9188450" y="5859463"/>
          <p14:tracePt t="54108" x="9188450" y="5849938"/>
          <p14:tracePt t="59134" x="8985250" y="5505450"/>
          <p14:tracePt t="59140" x="8861425" y="5391150"/>
          <p14:tracePt t="59141" x="8720138" y="5302250"/>
          <p14:tracePt t="59158" x="8605838" y="5249863"/>
          <p14:tracePt t="59160" x="8507413" y="5195888"/>
          <p14:tracePt t="59181" x="8428038" y="5143500"/>
          <p14:tracePt t="59182" x="8348663" y="5099050"/>
          <p14:tracePt t="59205" x="8172450" y="4992688"/>
          <p14:tracePt t="59226" x="8056563" y="4930775"/>
          <p14:tracePt t="59228" x="7951788" y="4895850"/>
          <p14:tracePt t="59248" x="7800975" y="4806950"/>
          <p14:tracePt t="59250" x="7659688" y="4745038"/>
          <p14:tracePt t="59271" x="7386638" y="4640263"/>
          <p14:tracePt t="59272" x="7243763" y="4595813"/>
          <p14:tracePt t="59294" x="6767513" y="4462463"/>
          <p14:tracePt t="59316" x="6564313" y="4392613"/>
          <p14:tracePt t="59318" x="6430963" y="4365625"/>
          <p14:tracePt t="59338" x="6289675" y="4338638"/>
          <p14:tracePt t="59350" x="6130925" y="4276725"/>
          <p14:tracePt t="59361" x="6034088" y="4241800"/>
          <p14:tracePt t="59372" x="5919788" y="4197350"/>
          <p14:tracePt t="59385" x="5795963" y="4135438"/>
          <p14:tracePt t="59395" x="5645150" y="4092575"/>
          <p14:tracePt t="59406" x="5459413" y="4038600"/>
          <p14:tracePt t="59418" x="5318125" y="3994150"/>
          <p14:tracePt t="59430" x="5132388" y="3914775"/>
          <p14:tracePt t="59440" x="4938713" y="3852863"/>
          <p14:tracePt t="59451" x="4814888" y="3808413"/>
          <p14:tracePt t="59464" x="4664075" y="3746500"/>
          <p14:tracePt t="59474" x="4541838" y="3694113"/>
          <p14:tracePt t="59485" x="4443413" y="3641725"/>
          <p14:tracePt t="59496" x="4311650" y="3597275"/>
          <p14:tracePt t="59507" x="4187825" y="3535363"/>
          <p14:tracePt t="59519" x="4054475" y="3481388"/>
          <p14:tracePt t="59530" x="3913188" y="3419475"/>
          <p14:tracePt t="59541" x="3763963" y="3357563"/>
          <p14:tracePt t="59552" x="3640138" y="3322638"/>
          <p14:tracePt t="59563" x="3489325" y="3278188"/>
          <p14:tracePt t="59575" x="3409950" y="3225800"/>
          <p14:tracePt t="59586" x="3322638" y="3198813"/>
          <p14:tracePt t="59597" x="3251200" y="3146425"/>
          <p14:tracePt t="59608" x="3224213" y="3128963"/>
          <p14:tracePt t="59620" x="3179763" y="3092450"/>
          <p14:tracePt t="59631" x="3100388" y="3040063"/>
          <p14:tracePt t="59642" x="3038475" y="3013075"/>
          <p14:tracePt t="59654" x="2941638" y="2933700"/>
          <p14:tracePt t="59665" x="2800350" y="2871788"/>
          <p14:tracePt t="59676" x="2686050" y="2819400"/>
          <p14:tracePt t="59687" x="2535238" y="2757488"/>
          <p14:tracePt t="59698" x="2428875" y="2705100"/>
          <p14:tracePt t="59709" x="2297113" y="2660650"/>
          <p14:tracePt t="59721" x="2217738" y="2616200"/>
          <p14:tracePt t="59732" x="2173288" y="2598738"/>
          <p14:tracePt t="59743" x="2155825" y="2589213"/>
          <p14:tracePt t="59754" x="2128838" y="2571750"/>
          <p14:tracePt t="59766" x="2111375" y="2571750"/>
          <p14:tracePt t="59777" x="2093913" y="2554288"/>
          <p14:tracePt t="59788" x="2076450" y="2527300"/>
          <p14:tracePt t="59800" x="2058988" y="2527300"/>
          <p14:tracePt t="59811" x="2022475" y="2509838"/>
          <p14:tracePt t="59822" x="1997075" y="2492375"/>
          <p14:tracePt t="59833" x="1952625" y="2474913"/>
          <p14:tracePt t="59845" x="1935163" y="2447925"/>
          <p14:tracePt t="59856" x="1890713" y="2430463"/>
          <p14:tracePt t="59867" x="1873250" y="2413000"/>
          <p14:tracePt t="59879" x="1828800" y="2386013"/>
          <p14:tracePt t="59902" x="1819275" y="2386013"/>
          <p14:tracePt t="59923" x="1819275" y="2378075"/>
          <p14:tracePt t="60880" x="1828800" y="2386013"/>
          <p14:tracePt t="60892" x="1890713" y="2395538"/>
          <p14:tracePt t="60903" x="1970088" y="2430463"/>
          <p14:tracePt t="60913" x="2022475" y="2430463"/>
          <p14:tracePt t="60924" x="2103438" y="2457450"/>
          <p14:tracePt t="60936" x="2146300" y="2465388"/>
          <p14:tracePt t="60947" x="2163763" y="2492375"/>
          <p14:tracePt t="60958" x="2190750" y="2492375"/>
          <p14:tracePt t="60970" x="2217738" y="2492375"/>
          <p14:tracePt t="60982" x="2262188" y="2500313"/>
          <p14:tracePt t="60992" x="2279650" y="2500313"/>
          <p14:tracePt t="61004" x="2297113" y="2509838"/>
          <p14:tracePt t="61015" x="2332038" y="2509838"/>
          <p14:tracePt t="61026" x="2349500" y="2509838"/>
          <p14:tracePt t="61037" x="2393950" y="2509838"/>
          <p14:tracePt t="61049" x="2428875" y="2509838"/>
          <p14:tracePt t="61060" x="2482850" y="2509838"/>
          <p14:tracePt t="61071" x="2544763" y="2519363"/>
          <p14:tracePt t="61082" x="2579688" y="2519363"/>
          <p14:tracePt t="61094" x="2651125" y="2519363"/>
          <p14:tracePt t="61105" x="2703513" y="2519363"/>
          <p14:tracePt t="61116" x="2738438" y="2519363"/>
          <p14:tracePt t="61130" x="2782888" y="2519363"/>
          <p14:tracePt t="61138" x="2800350" y="2519363"/>
          <p14:tracePt t="61150" x="2817813" y="2519363"/>
          <p14:tracePt t="61162" x="2844800" y="2519363"/>
          <p14:tracePt t="61172" x="2862263" y="2519363"/>
          <p14:tracePt t="61183" x="2889250" y="2519363"/>
          <p14:tracePt t="61195" x="2916238" y="2527300"/>
          <p14:tracePt t="61206" x="2933700" y="2527300"/>
          <p14:tracePt t="61217" x="2976563" y="2527300"/>
          <p14:tracePt t="61229" x="3030538" y="2536825"/>
          <p14:tracePt t="61240" x="3074988" y="2536825"/>
          <p14:tracePt t="61251" x="3119438" y="2536825"/>
          <p14:tracePt t="61263" x="3179763" y="2536825"/>
          <p14:tracePt t="61273" x="3233738" y="2536825"/>
          <p14:tracePt t="61285" x="3286125" y="2536825"/>
          <p14:tracePt t="61296" x="3340100" y="2536825"/>
          <p14:tracePt t="61307" x="3365500" y="2536825"/>
          <p14:tracePt t="61318" x="3409950" y="2536825"/>
          <p14:tracePt t="61330" x="3436938" y="2527300"/>
          <p14:tracePt t="61341" x="3454400" y="2527300"/>
          <p14:tracePt t="61352" x="3471863" y="2527300"/>
          <p14:tracePt t="61375" x="3481388" y="2527300"/>
          <p14:tracePt t="61376" x="3489325" y="2519363"/>
          <p14:tracePt t="61397" x="3506788" y="2509838"/>
          <p14:tracePt t="61399" x="3525838" y="2509838"/>
          <p14:tracePt t="61419" x="3543300" y="2509838"/>
          <p14:tracePt t="61420" x="3551238" y="2509838"/>
          <p14:tracePt t="61442" x="3595688" y="2509838"/>
          <p14:tracePt t="61444" x="3630613" y="2509838"/>
          <p14:tracePt t="61466" x="3719513" y="2509838"/>
          <p14:tracePt t="61487" x="3754438" y="2509838"/>
          <p14:tracePt t="61488" x="3771900" y="2509838"/>
          <p14:tracePt t="61510" x="3781425" y="2509838"/>
          <p14:tracePt t="61511" x="3789363" y="2509838"/>
          <p14:tracePt t="62198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|6.7|4.5|8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|12|6.8|7"/>
</p:tagLst>
</file>

<file path=ppt/theme/theme1.xml><?xml version="1.0" encoding="utf-8"?>
<a:theme xmlns:a="http://schemas.openxmlformats.org/drawingml/2006/main" name="Office Theme">
  <a:themeElements>
    <a:clrScheme name="VOR">
      <a:dk1>
        <a:srgbClr val="333333"/>
      </a:dk1>
      <a:lt1>
        <a:srgbClr val="FFFFFF"/>
      </a:lt1>
      <a:dk2>
        <a:srgbClr val="333333"/>
      </a:dk2>
      <a:lt2>
        <a:srgbClr val="FFFFFF"/>
      </a:lt2>
      <a:accent1>
        <a:srgbClr val="54A4DB"/>
      </a:accent1>
      <a:accent2>
        <a:srgbClr val="FF931E"/>
      </a:accent2>
      <a:accent3>
        <a:srgbClr val="7AC943"/>
      </a:accent3>
      <a:accent4>
        <a:srgbClr val="FF1D25"/>
      </a:accent4>
      <a:accent5>
        <a:srgbClr val="E6E6E6"/>
      </a:accent5>
      <a:accent6>
        <a:srgbClr val="FEF35E"/>
      </a:accent6>
      <a:hlink>
        <a:srgbClr val="333333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B59B744C839843952482C6581C70E6" ma:contentTypeVersion="13" ma:contentTypeDescription="Een nieuw document maken." ma:contentTypeScope="" ma:versionID="e1e7bfb4db2c6a3ccf734600b34ffe3c">
  <xsd:schema xmlns:xsd="http://www.w3.org/2001/XMLSchema" xmlns:xs="http://www.w3.org/2001/XMLSchema" xmlns:p="http://schemas.microsoft.com/office/2006/metadata/properties" xmlns:ns2="3813c15c-3eb4-4097-b7aa-df1fe8f76fa0" xmlns:ns3="375cf78d-a4ec-4145-a7ad-b925cbd83392" targetNamespace="http://schemas.microsoft.com/office/2006/metadata/properties" ma:root="true" ma:fieldsID="2faef2dec7fa0c6e0836804d79edbf3a" ns2:_="" ns3:_="">
    <xsd:import namespace="3813c15c-3eb4-4097-b7aa-df1fe8f76fa0"/>
    <xsd:import namespace="375cf78d-a4ec-4145-a7ad-b925cbd833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13c15c-3eb4-4097-b7aa-df1fe8f76f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5cf78d-a4ec-4145-a7ad-b925cbd8339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F630CA3-822C-4C0C-918C-BAB0A4810466}">
  <ds:schemaRefs>
    <ds:schemaRef ds:uri="375cf78d-a4ec-4145-a7ad-b925cbd83392"/>
    <ds:schemaRef ds:uri="3813c15c-3eb4-4097-b7aa-df1fe8f76fa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2F23DEA-80CD-487D-BADA-583B5BB0610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130609D-9671-4162-95B1-1F7EE62E4971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3161</TotalTime>
  <Words>388</Words>
  <Application>Microsoft Office PowerPoint</Application>
  <PresentationFormat>Breedbeeld</PresentationFormat>
  <Paragraphs>84</Paragraphs>
  <Slides>11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Cambria Math</vt:lpstr>
      <vt:lpstr>Helvetica</vt:lpstr>
      <vt:lpstr>Helvetica Rounded</vt:lpstr>
      <vt:lpstr>Office Theme</vt:lpstr>
      <vt:lpstr>Een wereld van verschil</vt:lpstr>
      <vt:lpstr>Rekenen met procenten</vt:lpstr>
      <vt:lpstr>Procenten</vt:lpstr>
      <vt:lpstr>Berekeningen met procenten</vt:lpstr>
      <vt:lpstr>Berekeningen met procenten</vt:lpstr>
      <vt:lpstr>Berekeningen met procenten</vt:lpstr>
      <vt:lpstr>Berekeningen met procenten</vt:lpstr>
      <vt:lpstr>Voorbeeld 1 – Leerlingen</vt:lpstr>
      <vt:lpstr>Voorbeeld 2 – Benzine</vt:lpstr>
      <vt:lpstr>Voorbeeld 3 – Ledlamp</vt:lpstr>
      <vt:lpstr>www.vo-rekenen.nl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Vakoverstijgend Rekenen</dc:title>
  <dc:creator>Kees Hooyman</dc:creator>
  <cp:lastModifiedBy>Kees Hooyman</cp:lastModifiedBy>
  <cp:revision>22</cp:revision>
  <dcterms:created xsi:type="dcterms:W3CDTF">2021-09-12T13:48:12Z</dcterms:created>
  <dcterms:modified xsi:type="dcterms:W3CDTF">2023-09-05T06:55:10Z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0x010100EFB59B744C839843952482C6581C70E6</vt:lpwstr>
  </property>
</Properties>
</file>